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8"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p:scale>
          <a:sx n="153" d="100"/>
          <a:sy n="153" d="100"/>
        </p:scale>
        <p:origin x="344" y="-1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CE18C1-5345-3D4E-9DF4-CA649C889AE8}"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43631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CE18C1-5345-3D4E-9DF4-CA649C889AE8}"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292431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CE18C1-5345-3D4E-9DF4-CA649C889AE8}"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43232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CE18C1-5345-3D4E-9DF4-CA649C889AE8}"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189899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CE18C1-5345-3D4E-9DF4-CA649C889AE8}"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45903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CE18C1-5345-3D4E-9DF4-CA649C889AE8}"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77442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E18C1-5345-3D4E-9DF4-CA649C889AE8}" type="datetimeFigureOut">
              <a:rPr lang="en-US" smtClean="0"/>
              <a:t>5/15/18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49599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CE18C1-5345-3D4E-9DF4-CA649C889AE8}" type="datetimeFigureOut">
              <a:rPr lang="en-US" smtClean="0"/>
              <a:t>5/15/18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53213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E18C1-5345-3D4E-9DF4-CA649C889AE8}" type="datetimeFigureOut">
              <a:rPr lang="en-US" smtClean="0"/>
              <a:t>5/15/18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02873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CE18C1-5345-3D4E-9DF4-CA649C889AE8}"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156304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CE18C1-5345-3D4E-9DF4-CA649C889AE8}"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79468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E18C1-5345-3D4E-9DF4-CA649C889AE8}" type="datetimeFigureOut">
              <a:rPr lang="en-US" smtClean="0"/>
              <a:t>5/15/18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FC70E-0650-204B-9660-A5F1D334D08F}" type="slidenum">
              <a:rPr lang="en-US" smtClean="0"/>
              <a:t>‹#›</a:t>
            </a:fld>
            <a:endParaRPr lang="en-US"/>
          </a:p>
        </p:txBody>
      </p:sp>
    </p:spTree>
    <p:extLst>
      <p:ext uri="{BB962C8B-B14F-4D97-AF65-F5344CB8AC3E}">
        <p14:creationId xmlns:p14="http://schemas.microsoft.com/office/powerpoint/2010/main" val="260372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LEISA Absorption Maps</a:t>
            </a:r>
            <a:br>
              <a:rPr lang="en-US" dirty="0"/>
            </a:br>
            <a:r>
              <a:rPr lang="en-US" dirty="0"/>
              <a:t>PDS Delivery Review</a:t>
            </a:r>
          </a:p>
        </p:txBody>
      </p:sp>
      <p:sp>
        <p:nvSpPr>
          <p:cNvPr id="3" name="Subtitle 2"/>
          <p:cNvSpPr>
            <a:spLocks noGrp="1"/>
          </p:cNvSpPr>
          <p:nvPr>
            <p:ph type="subTitle" idx="1"/>
          </p:nvPr>
        </p:nvSpPr>
        <p:spPr/>
        <p:txBody>
          <a:bodyPr/>
          <a:lstStyle/>
          <a:p>
            <a:r>
              <a:rPr lang="en-US" dirty="0"/>
              <a:t>May 15,2018</a:t>
            </a:r>
          </a:p>
          <a:p>
            <a:r>
              <a:rPr lang="en-US" dirty="0"/>
              <a:t>Karl </a:t>
            </a:r>
            <a:r>
              <a:rPr lang="en-US" dirty="0" err="1"/>
              <a:t>Hibbitts</a:t>
            </a:r>
            <a:endParaRPr lang="en-US" dirty="0"/>
          </a:p>
        </p:txBody>
      </p:sp>
    </p:spTree>
    <p:extLst>
      <p:ext uri="{BB962C8B-B14F-4D97-AF65-F5344CB8AC3E}">
        <p14:creationId xmlns:p14="http://schemas.microsoft.com/office/powerpoint/2010/main" val="95644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Data Under Review</a:t>
            </a:r>
          </a:p>
        </p:txBody>
      </p:sp>
      <p:sp>
        <p:nvSpPr>
          <p:cNvPr id="3" name="Content Placeholder 2"/>
          <p:cNvSpPr>
            <a:spLocks noGrp="1"/>
          </p:cNvSpPr>
          <p:nvPr>
            <p:ph idx="1"/>
          </p:nvPr>
        </p:nvSpPr>
        <p:spPr>
          <a:xfrm>
            <a:off x="137786" y="1600200"/>
            <a:ext cx="8843376" cy="4925860"/>
          </a:xfrm>
        </p:spPr>
        <p:txBody>
          <a:bodyPr>
            <a:normAutofit fontScale="85000" lnSpcReduction="20000"/>
          </a:bodyPr>
          <a:lstStyle/>
          <a:p>
            <a:r>
              <a:rPr lang="en-US" dirty="0"/>
              <a:t>Data</a:t>
            </a:r>
          </a:p>
          <a:p>
            <a:pPr lvl="1"/>
            <a:r>
              <a:rPr lang="en-US" dirty="0"/>
              <a:t>PDS 3</a:t>
            </a:r>
          </a:p>
          <a:p>
            <a:pPr lvl="1"/>
            <a:r>
              <a:rPr lang="en-US" dirty="0"/>
              <a:t>Absorption band depth from 0 to 1 (sometimes even &lt;1)</a:t>
            </a:r>
          </a:p>
          <a:p>
            <a:pPr lvl="1"/>
            <a:r>
              <a:rPr lang="en-US" dirty="0"/>
              <a:t>Mosaic of 3 observations</a:t>
            </a:r>
          </a:p>
          <a:p>
            <a:pPr lvl="1"/>
            <a:endParaRPr lang="en-US" dirty="0"/>
          </a:p>
          <a:p>
            <a:r>
              <a:rPr lang="en-US" dirty="0"/>
              <a:t>Description of data</a:t>
            </a:r>
          </a:p>
          <a:p>
            <a:pPr lvl="1"/>
            <a:r>
              <a:rPr lang="en-US" dirty="0"/>
              <a:t>Data is straight-forward to interpret and is adequately described in the supporting documentation.</a:t>
            </a:r>
          </a:p>
          <a:p>
            <a:pPr lvl="1"/>
            <a:r>
              <a:rPr lang="en-US" dirty="0"/>
              <a:t>Description of how is provided in the </a:t>
            </a:r>
            <a:r>
              <a:rPr lang="en-US" dirty="0" err="1"/>
              <a:t>dataset.cat</a:t>
            </a:r>
            <a:r>
              <a:rPr lang="en-US" dirty="0"/>
              <a:t> file</a:t>
            </a:r>
          </a:p>
          <a:p>
            <a:pPr lvl="2"/>
            <a:r>
              <a:rPr lang="en-US" dirty="0"/>
              <a:t>Simple cylindrical at 0.0482 degrees/pix resampling corresponding to 1 km/pix sampling at the equator</a:t>
            </a:r>
          </a:p>
          <a:p>
            <a:pPr lvl="2"/>
            <a:r>
              <a:rPr lang="en-US" dirty="0"/>
              <a:t>Input files specified</a:t>
            </a:r>
          </a:p>
          <a:p>
            <a:pPr lvl="2"/>
            <a:r>
              <a:rPr lang="en-US" dirty="0"/>
              <a:t>Methodology for each band depth map described</a:t>
            </a:r>
          </a:p>
          <a:p>
            <a:pPr lvl="2"/>
            <a:r>
              <a:rPr lang="en-US" dirty="0"/>
              <a:t>SNR limitations and qualitative statement of reliability is provided</a:t>
            </a:r>
          </a:p>
          <a:p>
            <a:pPr marL="457200" lvl="1" indent="0">
              <a:buNone/>
            </a:pPr>
            <a:endParaRPr lang="en-US" dirty="0"/>
          </a:p>
        </p:txBody>
      </p:sp>
    </p:spTree>
    <p:extLst>
      <p:ext uri="{BB962C8B-B14F-4D97-AF65-F5344CB8AC3E}">
        <p14:creationId xmlns:p14="http://schemas.microsoft.com/office/powerpoint/2010/main" val="183867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Data Under Review</a:t>
            </a:r>
          </a:p>
        </p:txBody>
      </p:sp>
      <p:sp>
        <p:nvSpPr>
          <p:cNvPr id="3" name="Content Placeholder 2"/>
          <p:cNvSpPr>
            <a:spLocks noGrp="1"/>
          </p:cNvSpPr>
          <p:nvPr>
            <p:ph idx="1"/>
          </p:nvPr>
        </p:nvSpPr>
        <p:spPr>
          <a:xfrm>
            <a:off x="137786" y="1600200"/>
            <a:ext cx="8843376" cy="4925860"/>
          </a:xfrm>
        </p:spPr>
        <p:txBody>
          <a:bodyPr>
            <a:normAutofit fontScale="77500" lnSpcReduction="20000"/>
          </a:bodyPr>
          <a:lstStyle/>
          <a:p>
            <a:r>
              <a:rPr lang="en-US" dirty="0"/>
              <a:t>Description of data</a:t>
            </a:r>
          </a:p>
          <a:p>
            <a:pPr lvl="1"/>
            <a:r>
              <a:rPr lang="en-US" dirty="0"/>
              <a:t>It’s not possible from the description for the user to reproduce this data set exactly (I have no issue with that in principle). However, nor can a user fully understand the level of and nature of potential artifacts.  For instance, LVF’s have a spectral/spatial registration issue because of the physical curvature in the filter regions; this has been removed to the best of the ability of team, but it’s not clear if spectral/spatial artifacts in the band depth maps persist. </a:t>
            </a:r>
          </a:p>
          <a:p>
            <a:pPr lvl="1"/>
            <a:r>
              <a:rPr lang="en-US" dirty="0"/>
              <a:t>Labels are not specific about exactly which bands were used to generate the band depth map, nor on the exact methodology (equation) to derive a band depth.  Having that information may help users understand how to best use the BD maps. Also, state if BD map were created first then mosaicked.  Note to user that features that are linear in </a:t>
            </a:r>
            <a:r>
              <a:rPr lang="en-US"/>
              <a:t>the original </a:t>
            </a:r>
            <a:r>
              <a:rPr lang="en-US" dirty="0"/>
              <a:t>projection may be artifacts.</a:t>
            </a:r>
          </a:p>
          <a:p>
            <a:pPr lvl="1"/>
            <a:r>
              <a:rPr lang="en-US" dirty="0"/>
              <a:t>FWIW, was unable to open in NASA view or PDS reader (caveat: could be user error in installing these programs)</a:t>
            </a:r>
          </a:p>
          <a:p>
            <a:pPr marL="457200" lvl="1" indent="0">
              <a:buNone/>
            </a:pPr>
            <a:endParaRPr lang="en-US" dirty="0"/>
          </a:p>
        </p:txBody>
      </p:sp>
    </p:spTree>
    <p:extLst>
      <p:ext uri="{BB962C8B-B14F-4D97-AF65-F5344CB8AC3E}">
        <p14:creationId xmlns:p14="http://schemas.microsoft.com/office/powerpoint/2010/main" val="127535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5CC23-3F82-F041-A10C-6B1E7527913A}"/>
              </a:ext>
            </a:extLst>
          </p:cNvPr>
          <p:cNvPicPr>
            <a:picLocks noChangeAspect="1"/>
          </p:cNvPicPr>
          <p:nvPr/>
        </p:nvPicPr>
        <p:blipFill>
          <a:blip r:embed="rId2"/>
          <a:stretch>
            <a:fillRect/>
          </a:stretch>
        </p:blipFill>
        <p:spPr>
          <a:xfrm>
            <a:off x="0" y="7046"/>
            <a:ext cx="4978400" cy="3733800"/>
          </a:xfrm>
          <a:prstGeom prst="rect">
            <a:avLst/>
          </a:prstGeom>
        </p:spPr>
      </p:pic>
      <p:pic>
        <p:nvPicPr>
          <p:cNvPr id="6" name="Picture 5">
            <a:extLst>
              <a:ext uri="{FF2B5EF4-FFF2-40B4-BE49-F238E27FC236}">
                <a16:creationId xmlns:a16="http://schemas.microsoft.com/office/drawing/2014/main" id="{0FA1D70E-C4F3-4E43-8A8C-A1A208956C56}"/>
              </a:ext>
            </a:extLst>
          </p:cNvPr>
          <p:cNvPicPr>
            <a:picLocks noChangeAspect="1"/>
          </p:cNvPicPr>
          <p:nvPr/>
        </p:nvPicPr>
        <p:blipFill>
          <a:blip r:embed="rId3"/>
          <a:stretch>
            <a:fillRect/>
          </a:stretch>
        </p:blipFill>
        <p:spPr>
          <a:xfrm>
            <a:off x="4165600" y="6524"/>
            <a:ext cx="4978400" cy="3733800"/>
          </a:xfrm>
          <a:prstGeom prst="rect">
            <a:avLst/>
          </a:prstGeom>
        </p:spPr>
      </p:pic>
      <p:pic>
        <p:nvPicPr>
          <p:cNvPr id="8" name="Picture 7">
            <a:extLst>
              <a:ext uri="{FF2B5EF4-FFF2-40B4-BE49-F238E27FC236}">
                <a16:creationId xmlns:a16="http://schemas.microsoft.com/office/drawing/2014/main" id="{341DCFAB-F8D5-7445-9B2F-3070BB2F0209}"/>
              </a:ext>
            </a:extLst>
          </p:cNvPr>
          <p:cNvPicPr>
            <a:picLocks noChangeAspect="1"/>
          </p:cNvPicPr>
          <p:nvPr/>
        </p:nvPicPr>
        <p:blipFill>
          <a:blip r:embed="rId4"/>
          <a:stretch>
            <a:fillRect/>
          </a:stretch>
        </p:blipFill>
        <p:spPr>
          <a:xfrm>
            <a:off x="0" y="3110108"/>
            <a:ext cx="4978400" cy="3733800"/>
          </a:xfrm>
          <a:prstGeom prst="rect">
            <a:avLst/>
          </a:prstGeom>
        </p:spPr>
      </p:pic>
      <p:pic>
        <p:nvPicPr>
          <p:cNvPr id="10" name="Picture 9">
            <a:extLst>
              <a:ext uri="{FF2B5EF4-FFF2-40B4-BE49-F238E27FC236}">
                <a16:creationId xmlns:a16="http://schemas.microsoft.com/office/drawing/2014/main" id="{E074F64D-DD99-9E43-9BB5-7D4B71C9FBBA}"/>
              </a:ext>
            </a:extLst>
          </p:cNvPr>
          <p:cNvPicPr>
            <a:picLocks noChangeAspect="1"/>
          </p:cNvPicPr>
          <p:nvPr/>
        </p:nvPicPr>
        <p:blipFill>
          <a:blip r:embed="rId5"/>
          <a:stretch>
            <a:fillRect/>
          </a:stretch>
        </p:blipFill>
        <p:spPr>
          <a:xfrm>
            <a:off x="4165600" y="3103952"/>
            <a:ext cx="4978400" cy="3733800"/>
          </a:xfrm>
          <a:prstGeom prst="rect">
            <a:avLst/>
          </a:prstGeom>
        </p:spPr>
      </p:pic>
    </p:spTree>
    <p:extLst>
      <p:ext uri="{BB962C8B-B14F-4D97-AF65-F5344CB8AC3E}">
        <p14:creationId xmlns:p14="http://schemas.microsoft.com/office/powerpoint/2010/main" val="316746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04585A-7543-3A4A-9FBD-2D8CCB8AC4B3}"/>
              </a:ext>
            </a:extLst>
          </p:cNvPr>
          <p:cNvPicPr>
            <a:picLocks noChangeAspect="1"/>
          </p:cNvPicPr>
          <p:nvPr/>
        </p:nvPicPr>
        <p:blipFill>
          <a:blip r:embed="rId2"/>
          <a:stretch>
            <a:fillRect/>
          </a:stretch>
        </p:blipFill>
        <p:spPr>
          <a:xfrm>
            <a:off x="2168394" y="12526"/>
            <a:ext cx="4978400" cy="3733800"/>
          </a:xfrm>
          <a:prstGeom prst="rect">
            <a:avLst/>
          </a:prstGeom>
        </p:spPr>
      </p:pic>
      <p:pic>
        <p:nvPicPr>
          <p:cNvPr id="5" name="Picture 4">
            <a:extLst>
              <a:ext uri="{FF2B5EF4-FFF2-40B4-BE49-F238E27FC236}">
                <a16:creationId xmlns:a16="http://schemas.microsoft.com/office/drawing/2014/main" id="{19CE9C5B-206C-B747-BFEA-1F60509159C3}"/>
              </a:ext>
            </a:extLst>
          </p:cNvPr>
          <p:cNvPicPr>
            <a:picLocks noChangeAspect="1"/>
          </p:cNvPicPr>
          <p:nvPr/>
        </p:nvPicPr>
        <p:blipFill>
          <a:blip r:embed="rId3"/>
          <a:stretch>
            <a:fillRect/>
          </a:stretch>
        </p:blipFill>
        <p:spPr>
          <a:xfrm>
            <a:off x="2173963" y="3111674"/>
            <a:ext cx="4978400" cy="3733800"/>
          </a:xfrm>
          <a:prstGeom prst="rect">
            <a:avLst/>
          </a:prstGeom>
        </p:spPr>
      </p:pic>
    </p:spTree>
    <p:extLst>
      <p:ext uri="{BB962C8B-B14F-4D97-AF65-F5344CB8AC3E}">
        <p14:creationId xmlns:p14="http://schemas.microsoft.com/office/powerpoint/2010/main" val="1513292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1540</TotalTime>
  <Words>295</Words>
  <Application>Microsoft Macintosh PowerPoint</Application>
  <PresentationFormat>On-screen Show (4:3)</PresentationFormat>
  <Paragraphs>21</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LEISA Absorption Maps PDS Delivery Review</vt:lpstr>
      <vt:lpstr>Summary of Data Under Review</vt:lpstr>
      <vt:lpstr>Summary of Data Under Review</vt:lpstr>
      <vt:lpstr>PowerPoint Presentation</vt:lpstr>
      <vt:lpstr>PowerPoint Presentation</vt:lpstr>
    </vt:vector>
  </TitlesOfParts>
  <Company>JHU APL</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Rosetta CIVA PDS Delivery Review</dc:title>
  <dc:creator>JHU APL</dc:creator>
  <cp:lastModifiedBy>Microsoft Office User</cp:lastModifiedBy>
  <cp:revision>35</cp:revision>
  <dcterms:created xsi:type="dcterms:W3CDTF">2017-10-05T19:11:43Z</dcterms:created>
  <dcterms:modified xsi:type="dcterms:W3CDTF">2018-05-15T20:51:48Z</dcterms:modified>
</cp:coreProperties>
</file>