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mpeg"/>
  <Default Extension="jpg" ContentType="image/jpeg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68" r:id="rId6"/>
    <p:sldId id="273" r:id="rId7"/>
    <p:sldId id="270" r:id="rId8"/>
    <p:sldId id="271" r:id="rId9"/>
    <p:sldId id="272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77"/>
    <p:restoredTop sz="94542"/>
  </p:normalViewPr>
  <p:slideViewPr>
    <p:cSldViewPr snapToGrid="0" snapToObjects="1">
      <p:cViewPr varScale="1">
        <p:scale>
          <a:sx n="81" d="100"/>
          <a:sy n="81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020E-5399-B449-8259-E5D96A78DE24}" type="datetimeFigureOut">
              <a:rPr lang="en-US" smtClean="0"/>
              <a:t>7/7/18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DE22-68F7-EF4C-9A45-5F042E51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DE22-68F7-EF4C-9A45-5F042E51F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0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39"/>
            <a:ext cx="10515600" cy="5018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0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00461"/>
            <a:ext cx="10515600" cy="517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73AD-538A-D64B-8DA1-96CBA541E3B8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8933"/>
            <a:ext cx="9144000" cy="4318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Review:</a:t>
            </a:r>
            <a:br>
              <a:rPr lang="en-US" sz="4000" dirty="0" smtClean="0"/>
            </a:br>
            <a:r>
              <a:rPr lang="en-US" sz="4000" dirty="0" smtClean="0"/>
              <a:t>Rosetta OSIRIS NAC/WAC Observations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ro-c-osinac-2-esc1-67pchuryumov-m12-v2.1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ro-c-osinac-3-esc1-67pchuryumov-m12-v2.1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ro-c-osinac-4-esc1-67pchuryumov-m12-v1.0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ro-c-osiwac-2-esc1-67pchuryumov-m12-v2.1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ro-c-osiwac-3-esc1-67pchuryumov-m12-v2.1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ro-c-osiwac-4-esc1-67pchuryumov-m12-v1.0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37200"/>
            <a:ext cx="9144000" cy="792480"/>
          </a:xfrm>
        </p:spPr>
        <p:txBody>
          <a:bodyPr>
            <a:normAutofit/>
          </a:bodyPr>
          <a:lstStyle/>
          <a:p>
            <a:r>
              <a:rPr lang="en-US" dirty="0" smtClean="0"/>
              <a:t>Tony </a:t>
            </a:r>
            <a:r>
              <a:rPr lang="en-US" dirty="0" err="1" smtClean="0"/>
              <a:t>Farnham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2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585"/>
            <a:ext cx="10515600" cy="517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Browse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923"/>
            <a:ext cx="10515600" cy="5659206"/>
          </a:xfrm>
        </p:spPr>
        <p:txBody>
          <a:bodyPr/>
          <a:lstStyle/>
          <a:p>
            <a:r>
              <a:rPr lang="en-US" dirty="0" smtClean="0"/>
              <a:t>Browse images are not presented in the proper orientation</a:t>
            </a:r>
          </a:p>
          <a:p>
            <a:pPr lvl="1"/>
            <a:r>
              <a:rPr lang="en-US" dirty="0" smtClean="0"/>
              <a:t>They seem to u</a:t>
            </a:r>
            <a:r>
              <a:rPr lang="en-US" dirty="0" smtClean="0"/>
              <a:t>se </a:t>
            </a:r>
            <a:r>
              <a:rPr lang="en-US" dirty="0" smtClean="0"/>
              <a:t>IDL orientation regardless of directions given in the labels</a:t>
            </a:r>
          </a:p>
          <a:p>
            <a:pPr lvl="1"/>
            <a:r>
              <a:rPr lang="en-US" dirty="0" smtClean="0"/>
              <a:t>Example: File </a:t>
            </a:r>
            <a:r>
              <a:rPr lang="is-IS" dirty="0"/>
              <a:t>"N20150115T072017361ID40F22.FIT"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82" y="2602044"/>
            <a:ext cx="3963648" cy="3963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8814" y="2232712"/>
            <a:ext cx="365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  <a:r>
              <a:rPr lang="en-US" smtClean="0"/>
              <a:t>mage displayed as described in label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1662" y="2232712"/>
            <a:ext cx="39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Corresponding browse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37" y="2626402"/>
            <a:ext cx="3972909" cy="39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READPDS issue does not cause concern, then datasets </a:t>
            </a: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certifiable</a:t>
            </a:r>
            <a:r>
              <a:rPr lang="en-US" dirty="0"/>
              <a:t>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problem is a standards issue that needs corrected, then the data will need to be fixed, and will require a </a:t>
            </a:r>
            <a:r>
              <a:rPr lang="en-US" dirty="0" smtClean="0">
                <a:solidFill>
                  <a:srgbClr val="C00000"/>
                </a:solidFill>
              </a:rPr>
              <a:t>delta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223"/>
            <a:ext cx="10515600" cy="635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0459"/>
            <a:ext cx="10515600" cy="5670163"/>
          </a:xfrm>
        </p:spPr>
        <p:txBody>
          <a:bodyPr>
            <a:normAutofit/>
          </a:bodyPr>
          <a:lstStyle/>
          <a:p>
            <a:r>
              <a:rPr lang="en-US" dirty="0"/>
              <a:t>Multiple data </a:t>
            </a:r>
            <a:r>
              <a:rPr lang="en-US" dirty="0" smtClean="0"/>
              <a:t>sets of the comet, coma and stars from the Comet Escort 1  phase of the Rosetta mission	</a:t>
            </a:r>
          </a:p>
          <a:p>
            <a:pPr lvl="1"/>
            <a:r>
              <a:rPr lang="en-US" dirty="0" smtClean="0"/>
              <a:t>Narrow Angle Camera</a:t>
            </a:r>
          </a:p>
          <a:p>
            <a:pPr lvl="2"/>
            <a:r>
              <a:rPr lang="en-US" dirty="0"/>
              <a:t>Raw </a:t>
            </a:r>
            <a:r>
              <a:rPr lang="en-US" dirty="0" smtClean="0"/>
              <a:t>Data,  Calibrated Data,  Resampled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Wide Angle Camera</a:t>
            </a:r>
          </a:p>
          <a:p>
            <a:pPr lvl="2"/>
            <a:r>
              <a:rPr lang="en-US" dirty="0"/>
              <a:t>Raw </a:t>
            </a:r>
            <a:r>
              <a:rPr lang="en-US" dirty="0" smtClean="0"/>
              <a:t>Data,  Calibrated Data,  Resampled </a:t>
            </a:r>
            <a:r>
              <a:rPr lang="en-US" dirty="0"/>
              <a:t>Data</a:t>
            </a:r>
          </a:p>
          <a:p>
            <a:r>
              <a:rPr lang="en-US" dirty="0" smtClean="0"/>
              <a:t>Also </a:t>
            </a:r>
            <a:r>
              <a:rPr lang="en-US" dirty="0" smtClean="0"/>
              <a:t>included</a:t>
            </a:r>
          </a:p>
          <a:p>
            <a:pPr lvl="1"/>
            <a:r>
              <a:rPr lang="en-US" dirty="0" smtClean="0"/>
              <a:t>Catalog files (same for all datasets, including OSINAC_INST.CAT &amp; OSIWAC_INST.CAT)</a:t>
            </a:r>
            <a:endParaRPr lang="en-US" dirty="0" smtClean="0"/>
          </a:p>
          <a:p>
            <a:pPr lvl="1"/>
            <a:r>
              <a:rPr lang="en-US" dirty="0" smtClean="0"/>
              <a:t>Browse images (jpg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Calibration files (same for all datasets, except for DATA_SET_ID)</a:t>
            </a:r>
          </a:p>
          <a:p>
            <a:pPr lvl="1"/>
            <a:r>
              <a:rPr lang="en-US" dirty="0"/>
              <a:t>Documentation (same for all </a:t>
            </a:r>
            <a:r>
              <a:rPr lang="en-US" dirty="0" smtClean="0"/>
              <a:t>datasets)</a:t>
            </a:r>
          </a:p>
          <a:p>
            <a:pPr lvl="1"/>
            <a:r>
              <a:rPr lang="en-US" dirty="0"/>
              <a:t>Software </a:t>
            </a:r>
            <a:r>
              <a:rPr lang="en-US" dirty="0" smtClean="0"/>
              <a:t>(IDL routines; same </a:t>
            </a:r>
            <a:r>
              <a:rPr lang="en-US" dirty="0"/>
              <a:t>for all datasets)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47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seem to be in good shape</a:t>
            </a:r>
          </a:p>
          <a:p>
            <a:pPr lvl="1"/>
            <a:r>
              <a:rPr lang="en-US" dirty="0" smtClean="0"/>
              <a:t>FITS files are readable via multiple routes</a:t>
            </a:r>
          </a:p>
          <a:p>
            <a:pPr lvl="2"/>
            <a:r>
              <a:rPr lang="en-US" dirty="0" smtClean="0"/>
              <a:t>IDL FITS reader (</a:t>
            </a:r>
            <a:r>
              <a:rPr lang="en-US" dirty="0"/>
              <a:t>FITS files; need to correct display direction)</a:t>
            </a:r>
            <a:endParaRPr lang="en-US" dirty="0" smtClean="0"/>
          </a:p>
          <a:p>
            <a:pPr lvl="2"/>
            <a:r>
              <a:rPr lang="en-US" dirty="0" smtClean="0"/>
              <a:t>READPDS (using </a:t>
            </a:r>
            <a:r>
              <a:rPr lang="en-US" dirty="0"/>
              <a:t>detached labels; </a:t>
            </a:r>
            <a:r>
              <a:rPr lang="en-US" dirty="0" smtClean="0"/>
              <a:t>corrects </a:t>
            </a:r>
            <a:r>
              <a:rPr lang="en-US" dirty="0"/>
              <a:t>display direction)</a:t>
            </a:r>
            <a:endParaRPr lang="en-US" dirty="0" smtClean="0"/>
          </a:p>
          <a:p>
            <a:pPr lvl="2"/>
            <a:r>
              <a:rPr lang="en-US" dirty="0" smtClean="0"/>
              <a:t>P_READ  (used both FIT and </a:t>
            </a:r>
            <a:r>
              <a:rPr lang="en-US" dirty="0"/>
              <a:t>LBL route; need to correct display direction)</a:t>
            </a:r>
            <a:endParaRPr lang="en-US" dirty="0" smtClean="0"/>
          </a:p>
          <a:p>
            <a:pPr lvl="1"/>
            <a:r>
              <a:rPr lang="en-US" dirty="0" smtClean="0"/>
              <a:t>IMG files are readable with some routines</a:t>
            </a:r>
          </a:p>
          <a:p>
            <a:pPr lvl="2"/>
            <a:r>
              <a:rPr lang="en-US" dirty="0" smtClean="0"/>
              <a:t>P_READ  (need </a:t>
            </a:r>
            <a:r>
              <a:rPr lang="en-US" dirty="0"/>
              <a:t>to correct display direction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NASAview</a:t>
            </a:r>
            <a:r>
              <a:rPr lang="en-US" dirty="0" smtClean="0"/>
              <a:t>  (random samples; </a:t>
            </a:r>
            <a:r>
              <a:rPr lang="en-US" dirty="0"/>
              <a:t>corrects display direction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Many IMG files are not readable with READPDS</a:t>
            </a:r>
          </a:p>
          <a:p>
            <a:pPr lvl="2"/>
            <a:r>
              <a:rPr lang="en-US" dirty="0" smtClean="0"/>
              <a:t>Select files in NAC and WAC raw data sets (can provide a list if needed)</a:t>
            </a:r>
          </a:p>
          <a:p>
            <a:pPr lvl="2"/>
            <a:r>
              <a:rPr lang="en-US" dirty="0" smtClean="0"/>
              <a:t>All files in calibrated and resampled data sets</a:t>
            </a:r>
          </a:p>
          <a:p>
            <a:pPr lvl="2"/>
            <a:r>
              <a:rPr lang="en-US" dirty="0" smtClean="0"/>
              <a:t>Seems to be a header issue that READPDS chokes 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Is this a standards issue?</a:t>
            </a:r>
          </a:p>
        </p:txBody>
      </p:sp>
    </p:spTree>
    <p:extLst>
      <p:ext uri="{BB962C8B-B14F-4D97-AF65-F5344CB8AC3E}">
        <p14:creationId xmlns:p14="http://schemas.microsoft.com/office/powerpoint/2010/main" val="75473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Tested and Compared FITS and IMG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249"/>
            <a:ext cx="10515600" cy="5377472"/>
          </a:xfrm>
        </p:spPr>
        <p:txBody>
          <a:bodyPr>
            <a:normAutofit/>
          </a:bodyPr>
          <a:lstStyle/>
          <a:p>
            <a:r>
              <a:rPr lang="en-US" dirty="0" smtClean="0"/>
              <a:t>Used </a:t>
            </a:r>
            <a:r>
              <a:rPr lang="en-US" dirty="0"/>
              <a:t>a program to test images </a:t>
            </a:r>
            <a:r>
              <a:rPr lang="en-US" dirty="0" smtClean="0"/>
              <a:t>in each dataset (used </a:t>
            </a:r>
            <a:r>
              <a:rPr lang="en-US" dirty="0"/>
              <a:t>index file as input)</a:t>
            </a:r>
          </a:p>
          <a:p>
            <a:pPr lvl="1"/>
            <a:r>
              <a:rPr lang="en-US" dirty="0" smtClean="0"/>
              <a:t>Read in </a:t>
            </a:r>
            <a:r>
              <a:rPr lang="en-US" dirty="0"/>
              <a:t>images with different </a:t>
            </a:r>
            <a:r>
              <a:rPr lang="en-US" dirty="0" smtClean="0"/>
              <a:t>routines</a:t>
            </a:r>
          </a:p>
          <a:p>
            <a:pPr lvl="2"/>
            <a:r>
              <a:rPr lang="en-US" dirty="0"/>
              <a:t>FITS files (READFITS;  READPDS;  P_READ)</a:t>
            </a:r>
          </a:p>
          <a:p>
            <a:pPr lvl="2"/>
            <a:r>
              <a:rPr lang="en-US" dirty="0"/>
              <a:t>IMG files  (P_READ;  READPDS when possible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Displayed and manipulated </a:t>
            </a:r>
            <a:r>
              <a:rPr lang="en-US" dirty="0" smtClean="0"/>
              <a:t>each image</a:t>
            </a:r>
            <a:endParaRPr lang="en-US" dirty="0"/>
          </a:p>
          <a:p>
            <a:pPr lvl="1"/>
            <a:r>
              <a:rPr lang="en-US" dirty="0" smtClean="0"/>
              <a:t>Compared IMG and FIT versions of each image</a:t>
            </a:r>
          </a:p>
          <a:p>
            <a:pPr lvl="1"/>
            <a:r>
              <a:rPr lang="en-US" dirty="0" smtClean="0"/>
              <a:t>Compared each image read in with different routine</a:t>
            </a:r>
            <a:endParaRPr lang="en-US" dirty="0"/>
          </a:p>
          <a:p>
            <a:pPr lvl="2"/>
            <a:r>
              <a:rPr lang="en-US" dirty="0" smtClean="0"/>
              <a:t>Subtracted one from another and looked for deviations from 0.0000</a:t>
            </a:r>
          </a:p>
          <a:p>
            <a:pPr lvl="2"/>
            <a:r>
              <a:rPr lang="en-US" dirty="0" smtClean="0"/>
              <a:t>Took ratios and looked for min/max deviations from 1.0000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All images are readable, can be displayed and manipulated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All versions of each image are the same</a:t>
            </a:r>
          </a:p>
        </p:txBody>
      </p:sp>
    </p:spTree>
    <p:extLst>
      <p:ext uri="{BB962C8B-B14F-4D97-AF65-F5344CB8AC3E}">
        <p14:creationId xmlns:p14="http://schemas.microsoft.com/office/powerpoint/2010/main" val="122898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Catalog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39"/>
            <a:ext cx="10515600" cy="5305623"/>
          </a:xfrm>
        </p:spPr>
        <p:txBody>
          <a:bodyPr>
            <a:normAutofit/>
          </a:bodyPr>
          <a:lstStyle/>
          <a:p>
            <a:r>
              <a:rPr lang="en-US" dirty="0" smtClean="0"/>
              <a:t>Some catalog files seem way too </a:t>
            </a:r>
            <a:r>
              <a:rPr lang="en-US" dirty="0" smtClean="0"/>
              <a:t>long (at least to me).</a:t>
            </a:r>
          </a:p>
          <a:p>
            <a:pPr lvl="1"/>
            <a:r>
              <a:rPr lang="en-US" dirty="0" smtClean="0"/>
              <a:t>Should </a:t>
            </a:r>
            <a:r>
              <a:rPr lang="en-US" dirty="0" smtClean="0"/>
              <a:t>have a summary, with the rest of the text moved to the documents </a:t>
            </a:r>
            <a:r>
              <a:rPr lang="en-US" dirty="0" smtClean="0"/>
              <a:t>directory.</a:t>
            </a:r>
          </a:p>
          <a:p>
            <a:r>
              <a:rPr lang="en-US" dirty="0" smtClean="0"/>
              <a:t>Generally understandable, but many files </a:t>
            </a:r>
            <a:r>
              <a:rPr lang="en-US" dirty="0"/>
              <a:t>c</a:t>
            </a:r>
            <a:r>
              <a:rPr lang="en-US" dirty="0" smtClean="0"/>
              <a:t>ould </a:t>
            </a:r>
            <a:r>
              <a:rPr lang="en-US" dirty="0" smtClean="0"/>
              <a:t>use some editing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ypos</a:t>
            </a:r>
            <a:r>
              <a:rPr lang="en-US" dirty="0" smtClean="0"/>
              <a:t>, </a:t>
            </a:r>
            <a:r>
              <a:rPr lang="en-US" dirty="0"/>
              <a:t>s</a:t>
            </a:r>
            <a:r>
              <a:rPr lang="en-US" dirty="0" smtClean="0"/>
              <a:t>ubject-verb</a:t>
            </a:r>
            <a:r>
              <a:rPr lang="en-US" dirty="0" smtClean="0"/>
              <a:t> </a:t>
            </a:r>
            <a:r>
              <a:rPr lang="en-US" dirty="0" smtClean="0"/>
              <a:t>agreement, </a:t>
            </a:r>
            <a:r>
              <a:rPr lang="en-US" dirty="0" smtClean="0"/>
              <a:t>etc.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entences that don’t make sense (In INSTHOST file: “</a:t>
            </a:r>
            <a:r>
              <a:rPr lang="en-US" dirty="0"/>
              <a:t>During cruise the instruments would serve for survival</a:t>
            </a:r>
            <a:r>
              <a:rPr lang="en-US" dirty="0" smtClean="0"/>
              <a:t>.”)</a:t>
            </a:r>
          </a:p>
          <a:p>
            <a:r>
              <a:rPr lang="en-US" dirty="0" smtClean="0"/>
              <a:t>Some files also have outdated information</a:t>
            </a:r>
          </a:p>
          <a:p>
            <a:pPr lvl="1"/>
            <a:r>
              <a:rPr lang="en-US" dirty="0" smtClean="0"/>
              <a:t>Describe “future” events that have now passed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18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Calibration/Documents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didn’t try to reproduce the calibrations, but values look reasonable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CALIB/FLATFIELDS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rovided as IMG files  </a:t>
            </a:r>
          </a:p>
          <a:p>
            <a:pPr lvl="1"/>
            <a:r>
              <a:rPr lang="en-US" dirty="0" smtClean="0"/>
              <a:t>Can these be converted to FITS as well?</a:t>
            </a:r>
          </a:p>
          <a:p>
            <a:pPr lvl="1"/>
            <a:endParaRPr lang="en-US" dirty="0"/>
          </a:p>
          <a:p>
            <a:r>
              <a:rPr lang="en-US" dirty="0" smtClean="0"/>
              <a:t>Documentation looks good</a:t>
            </a:r>
          </a:p>
          <a:p>
            <a:pPr lvl="1"/>
            <a:r>
              <a:rPr lang="en-US" dirty="0" smtClean="0"/>
              <a:t>Describes different aspects of data planning, execution and calibration</a:t>
            </a:r>
          </a:p>
          <a:p>
            <a:pPr lvl="1"/>
            <a:r>
              <a:rPr lang="en-US" dirty="0" smtClean="0"/>
              <a:t>SCIENCE_USER_GUIDE looks very valuable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Geometry in Labels/Headers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 checked geometry data using SPICE</a:t>
            </a:r>
          </a:p>
          <a:p>
            <a:r>
              <a:rPr lang="en-US" dirty="0" smtClean="0"/>
              <a:t>Some kernels listed in the image labels are more recent than I have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available at NAIF</a:t>
            </a:r>
          </a:p>
          <a:p>
            <a:r>
              <a:rPr lang="en-US" dirty="0" smtClean="0"/>
              <a:t>Used the kernels I have as a check</a:t>
            </a:r>
          </a:p>
          <a:p>
            <a:r>
              <a:rPr lang="en-US" dirty="0" smtClean="0"/>
              <a:t>Label data look reasonable</a:t>
            </a:r>
          </a:p>
          <a:p>
            <a:pPr lvl="1"/>
            <a:r>
              <a:rPr lang="en-US" dirty="0" smtClean="0"/>
              <a:t>Small differences in some of the values</a:t>
            </a:r>
          </a:p>
          <a:p>
            <a:pPr lvl="1"/>
            <a:r>
              <a:rPr lang="en-US" dirty="0" smtClean="0"/>
              <a:t>Likely due to the improved kernels used for the labels</a:t>
            </a:r>
          </a:p>
          <a:p>
            <a:endParaRPr lang="en-US" dirty="0" smtClean="0"/>
          </a:p>
          <a:p>
            <a:r>
              <a:rPr lang="en-US" dirty="0" smtClean="0"/>
              <a:t>Presumably the new kernels will be available at some point</a:t>
            </a:r>
            <a:r>
              <a:rPr lang="is-I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40"/>
            <a:ext cx="6382407" cy="4753830"/>
          </a:xfrm>
        </p:spPr>
        <p:txBody>
          <a:bodyPr/>
          <a:lstStyle/>
          <a:p>
            <a:r>
              <a:rPr lang="en-US" dirty="0" smtClean="0"/>
              <a:t>During image inspection, found a few missing data</a:t>
            </a:r>
          </a:p>
          <a:p>
            <a:r>
              <a:rPr lang="en-US" dirty="0" smtClean="0"/>
              <a:t>Followed up – found documentation in the labels </a:t>
            </a:r>
          </a:p>
          <a:p>
            <a:r>
              <a:rPr lang="en-US" dirty="0" smtClean="0"/>
              <a:t>Lost packets are noted </a:t>
            </a:r>
          </a:p>
          <a:p>
            <a:pPr lvl="1"/>
            <a:r>
              <a:rPr lang="en-US" dirty="0" smtClean="0"/>
              <a:t>“Good data” blocks are given </a:t>
            </a:r>
            <a:endParaRPr lang="en-US" dirty="0"/>
          </a:p>
          <a:p>
            <a:pPr lvl="1"/>
            <a:r>
              <a:rPr lang="en-US" dirty="0" smtClean="0"/>
              <a:t>Missing data set to zero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4" y="1158239"/>
            <a:ext cx="3799950" cy="380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3"/>
          <a:stretch/>
        </p:blipFill>
        <p:spPr>
          <a:xfrm>
            <a:off x="1746031" y="5232620"/>
            <a:ext cx="8699938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49566" cy="517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58239"/>
            <a:ext cx="3922985" cy="5018723"/>
          </a:xfrm>
        </p:spPr>
        <p:txBody>
          <a:bodyPr/>
          <a:lstStyle/>
          <a:p>
            <a:r>
              <a:rPr lang="en-US" dirty="0" smtClean="0"/>
              <a:t>Looked at jet structures changing with time</a:t>
            </a:r>
          </a:p>
          <a:p>
            <a:r>
              <a:rPr lang="en-US" dirty="0" smtClean="0"/>
              <a:t>Looked at large dust grains moving in the coma</a:t>
            </a:r>
          </a:p>
          <a:p>
            <a:r>
              <a:rPr lang="en-US" dirty="0" smtClean="0"/>
              <a:t>Able to measure positions of jets and grains</a:t>
            </a:r>
          </a:p>
          <a:p>
            <a:pPr lvl="1"/>
            <a:r>
              <a:rPr lang="en-US" dirty="0" smtClean="0"/>
              <a:t>Could map the motions of both</a:t>
            </a:r>
            <a:r>
              <a:rPr lang="is-IS" dirty="0" smtClean="0"/>
              <a:t>….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G_dus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4967" y="63064"/>
            <a:ext cx="6794936" cy="67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600</Words>
  <Application>Microsoft Macintosh PowerPoint</Application>
  <PresentationFormat>Widescreen</PresentationFormat>
  <Paragraphs>92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Review: Rosetta OSIRIS NAC/WAC Observations  ro-c-osinac-2-esc1-67pchuryumov-m12-v2.1 ro-c-osinac-3-esc1-67pchuryumov-m12-v2.1 ro-c-osinac-4-esc1-67pchuryumov-m12-v1.0 ro-c-osiwac-2-esc1-67pchuryumov-m12-v2.1 ro-c-osiwac-3-esc1-67pchuryumov-m12-v2.1 ro-c-osiwac-4-esc1-67pchuryumov-m12-v1.0 </vt:lpstr>
      <vt:lpstr>Dataset Description</vt:lpstr>
      <vt:lpstr>General Comments</vt:lpstr>
      <vt:lpstr>Tested and Compared FITS and IMG files</vt:lpstr>
      <vt:lpstr>Catalog Files</vt:lpstr>
      <vt:lpstr>Calibration/Documents</vt:lpstr>
      <vt:lpstr>Geometry in Labels/Headers</vt:lpstr>
      <vt:lpstr>Data Inspection</vt:lpstr>
      <vt:lpstr>Testing Images</vt:lpstr>
      <vt:lpstr>Browse Images</vt:lpstr>
      <vt:lpstr>Final Result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Farnham</dc:creator>
  <cp:lastModifiedBy>Tony Farnham</cp:lastModifiedBy>
  <cp:revision>54</cp:revision>
  <dcterms:created xsi:type="dcterms:W3CDTF">2018-05-10T06:02:36Z</dcterms:created>
  <dcterms:modified xsi:type="dcterms:W3CDTF">2018-07-08T06:18:13Z</dcterms:modified>
</cp:coreProperties>
</file>