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79" r:id="rId4"/>
    <p:sldId id="258" r:id="rId5"/>
    <p:sldId id="298" r:id="rId6"/>
    <p:sldId id="305" r:id="rId7"/>
    <p:sldId id="260" r:id="rId8"/>
    <p:sldId id="299" r:id="rId9"/>
    <p:sldId id="300" r:id="rId10"/>
    <p:sldId id="259" r:id="rId11"/>
    <p:sldId id="301" r:id="rId12"/>
    <p:sldId id="302" r:id="rId13"/>
    <p:sldId id="261" r:id="rId14"/>
    <p:sldId id="280" r:id="rId15"/>
    <p:sldId id="264" r:id="rId16"/>
    <p:sldId id="281" r:id="rId17"/>
    <p:sldId id="265" r:id="rId18"/>
    <p:sldId id="282" r:id="rId19"/>
    <p:sldId id="283" r:id="rId20"/>
    <p:sldId id="289" r:id="rId21"/>
    <p:sldId id="292" r:id="rId22"/>
    <p:sldId id="285" r:id="rId23"/>
    <p:sldId id="286" r:id="rId24"/>
    <p:sldId id="287" r:id="rId25"/>
    <p:sldId id="290" r:id="rId26"/>
    <p:sldId id="266" r:id="rId27"/>
    <p:sldId id="269" r:id="rId28"/>
    <p:sldId id="271" r:id="rId29"/>
    <p:sldId id="294" r:id="rId30"/>
    <p:sldId id="278" r:id="rId31"/>
    <p:sldId id="293" r:id="rId32"/>
    <p:sldId id="295" r:id="rId33"/>
    <p:sldId id="296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2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73E0-0073-4D4E-BB41-14E927A2909A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739F6-5C00-6648-BD54-FFD81834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39F6-5C00-6648-BD54-FFD81834E6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739F6-5C00-6648-BD54-FFD81834E6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EF8A-44BF-5744-8778-B157C8640719}" type="datetimeFigureOut">
              <a:rPr lang="en-US" smtClean="0"/>
              <a:t>7/9/18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8B7D-A117-6B42-9A61-0C65F3D85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dssbn.astro.umd.edu/revpro/july2018/rpcies/ro-c-rpcies-4-esc1-v1.0/dataset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6103"/>
            <a:ext cx="7772400" cy="2387600"/>
          </a:xfrm>
        </p:spPr>
        <p:txBody>
          <a:bodyPr/>
          <a:lstStyle/>
          <a:p>
            <a:r>
              <a:rPr lang="en-US" dirty="0" smtClean="0"/>
              <a:t>PDS Review</a:t>
            </a:r>
            <a:br>
              <a:rPr lang="en-US" dirty="0" smtClean="0"/>
            </a:br>
            <a:r>
              <a:rPr lang="en-US" dirty="0" smtClean="0"/>
              <a:t>Rosetta RPC-IES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27670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Yaxue Dong</a:t>
            </a:r>
          </a:p>
          <a:p>
            <a:r>
              <a:rPr lang="en-US" dirty="0" smtClean="0"/>
              <a:t>CU-Boulder/LASP</a:t>
            </a:r>
          </a:p>
          <a:p>
            <a:endParaRPr lang="en-US" dirty="0" smtClean="0"/>
          </a:p>
          <a:p>
            <a:r>
              <a:rPr lang="en-US" altLang="zh-CN" dirty="0" smtClean="0"/>
              <a:t>University of Maryland, College Park, MD</a:t>
            </a:r>
          </a:p>
          <a:p>
            <a:r>
              <a:rPr lang="en-US" altLang="zh-CN" dirty="0" smtClean="0"/>
              <a:t>July 9, 2018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1" y="428708"/>
            <a:ext cx="4390961" cy="6382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525" y="534390"/>
            <a:ext cx="4172669" cy="62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545" y="0"/>
            <a:ext cx="46464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" y="55756"/>
            <a:ext cx="4650491" cy="6746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1" y="55756"/>
            <a:ext cx="4650491" cy="6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817" y="0"/>
            <a:ext cx="470516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134"/>
            <a:ext cx="4692485" cy="67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799" y="959980"/>
            <a:ext cx="805287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</a:t>
            </a:r>
            <a:r>
              <a:rPr lang="en-US" sz="3000" dirty="0" smtClean="0"/>
              <a:t>ummary </a:t>
            </a:r>
          </a:p>
          <a:p>
            <a:pPr algn="ctr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Labels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Worked well</a:t>
            </a:r>
            <a:r>
              <a:rPr lang="en-US" dirty="0"/>
              <a:t>.</a:t>
            </a:r>
            <a:r>
              <a:rPr lang="en-US" dirty="0" smtClean="0"/>
              <a:t> All data can be read successfully using the PDS3 IDL software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No instrument mode information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Unclear quality flag description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Some documents mentioned in the labels cannot be found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Ion and electron moment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Quality flag all 0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How to identify different ion species (Q/m) from IES data?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ne &gt;&gt; </a:t>
            </a:r>
            <a:r>
              <a:rPr lang="en-US" dirty="0" err="1" smtClean="0"/>
              <a:t>ni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2015-002 (Jan 2): all durations are 0</a:t>
            </a:r>
          </a:p>
          <a:p>
            <a:pPr marL="742950" lvl="1" indent="-285750">
              <a:buFont typeface="Arial" charset="0"/>
              <a:buChar char="•"/>
            </a:pP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591" y="2197997"/>
            <a:ext cx="6110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Documents</a:t>
            </a:r>
            <a:endParaRPr lang="en-US" sz="4000" dirty="0"/>
          </a:p>
          <a:p>
            <a:pPr algn="ctr"/>
            <a:r>
              <a:rPr lang="en-US" sz="3000" dirty="0" err="1"/>
              <a:t>rpc_user_guide.pdf</a:t>
            </a:r>
            <a:endParaRPr lang="en-US" sz="3000" dirty="0"/>
          </a:p>
          <a:p>
            <a:pPr algn="ctr"/>
            <a:r>
              <a:rPr lang="en-US" sz="3000" dirty="0"/>
              <a:t>flux_calculation.pdf</a:t>
            </a:r>
          </a:p>
        </p:txBody>
      </p:sp>
    </p:spTree>
    <p:extLst>
      <p:ext uri="{BB962C8B-B14F-4D97-AF65-F5344CB8AC3E}">
        <p14:creationId xmlns:p14="http://schemas.microsoft.com/office/powerpoint/2010/main" val="38026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8" y="1136680"/>
            <a:ext cx="5019081" cy="1606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210" y="526306"/>
            <a:ext cx="80164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user guide is a draft version that needs lots of editing and inputs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There is no description at all for the l4 ion/electron moment data. May need a documentation to describe how to calculate moments (l3 to l4)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138" y="1216953"/>
            <a:ext cx="3773514" cy="19951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677" y="3212098"/>
            <a:ext cx="3594421" cy="1030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33" y="2782049"/>
            <a:ext cx="4359467" cy="1544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542" y="912962"/>
            <a:ext cx="52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e.g.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8837" y="1884487"/>
            <a:ext cx="4249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rpc_user_guide.pdf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47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4037" y="800718"/>
            <a:ext cx="8104909" cy="3772231"/>
            <a:chOff x="77190" y="1291441"/>
            <a:chExt cx="9144000" cy="39986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90" y="1291441"/>
              <a:ext cx="9144000" cy="3313505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699164" y="3129148"/>
              <a:ext cx="1199407" cy="59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649190" y="3722914"/>
              <a:ext cx="4091049" cy="39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154385" y="3982192"/>
              <a:ext cx="4091049" cy="39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32462" y="4604946"/>
              <a:ext cx="5812972" cy="68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Numbers don’t match. 18 azimuthal angles as in the instrument paper (Burch et al., 2007)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7212" y="782577"/>
            <a:ext cx="146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040"/>
          <a:stretch/>
        </p:blipFill>
        <p:spPr>
          <a:xfrm>
            <a:off x="703050" y="5068980"/>
            <a:ext cx="7128993" cy="1052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4423" y="6092923"/>
            <a:ext cx="1826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Burch et al., 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1803" y="53988"/>
            <a:ext cx="8265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Inconsistent IES angular channel descriptions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79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251" y="0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36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6611" y="334056"/>
            <a:ext cx="8973755" cy="2426734"/>
            <a:chOff x="84251" y="369332"/>
            <a:chExt cx="8973755" cy="24267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51" y="369332"/>
              <a:ext cx="8973755" cy="242673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458586" y="1964650"/>
              <a:ext cx="38984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58502" y="1430672"/>
              <a:ext cx="2222116" cy="56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788360" y="1692684"/>
              <a:ext cx="681204" cy="56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2664660"/>
            <a:ext cx="9144000" cy="2663290"/>
            <a:chOff x="0" y="2760790"/>
            <a:chExt cx="9144000" cy="2663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194336"/>
              <a:ext cx="9144000" cy="222974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4251" y="2760790"/>
              <a:ext cx="17041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Page 40</a:t>
              </a:r>
            </a:p>
            <a:p>
              <a:r>
                <a:rPr lang="en-US" dirty="0" smtClean="0"/>
                <a:t>IES electrons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0986" y="4983278"/>
              <a:ext cx="389843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134900" y="4211182"/>
              <a:ext cx="2222116" cy="56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84319" y="4457375"/>
              <a:ext cx="79965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87300" y="4698710"/>
              <a:ext cx="429220" cy="56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37988" y="5317953"/>
            <a:ext cx="7408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Numbers don’t match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Inconsistent definitions of azimuthal, polar, and deflection angles from  Section 1 and Burch 2007 instrument paper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34" y="0"/>
            <a:ext cx="6775525" cy="39233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49" y="338850"/>
            <a:ext cx="146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315" y="4574354"/>
            <a:ext cx="73347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Most figures in this documentation are not numbered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RPC0? SSP?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Better to have figures for each instrument, especially for IES and ICA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773" y="255319"/>
            <a:ext cx="7886700" cy="6008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Overview</a:t>
            </a:r>
          </a:p>
          <a:p>
            <a:r>
              <a:rPr lang="en-US" sz="2200" dirty="0" smtClean="0"/>
              <a:t>Data</a:t>
            </a:r>
            <a:r>
              <a:rPr lang="en-US" sz="2200" dirty="0"/>
              <a:t>:</a:t>
            </a:r>
          </a:p>
          <a:p>
            <a:pPr lvl="1"/>
            <a:r>
              <a:rPr lang="en-US" sz="2200" dirty="0"/>
              <a:t>Rosetta-Orbiter RPCIES Escort 1 67P Resampled Data (1 week Sample</a:t>
            </a:r>
            <a:r>
              <a:rPr lang="en-US" sz="2200" dirty="0" smtClean="0"/>
              <a:t>): </a:t>
            </a:r>
            <a:r>
              <a:rPr lang="en-US" sz="2200" dirty="0" smtClean="0">
                <a:hlinkClick r:id="rId2"/>
              </a:rPr>
              <a:t>RO-C-RPCIES-4-ESC1-V1.0</a:t>
            </a:r>
            <a:r>
              <a:rPr lang="en-US" sz="2200" dirty="0" smtClean="0"/>
              <a:t> </a:t>
            </a:r>
          </a:p>
          <a:p>
            <a:pPr lvl="2"/>
            <a:endParaRPr lang="en-US" sz="2200" dirty="0" smtClean="0"/>
          </a:p>
          <a:p>
            <a:pPr lvl="2"/>
            <a:r>
              <a:rPr lang="en-US" sz="2200" dirty="0" smtClean="0"/>
              <a:t>rpcies201500*_l4elc_mom_v1.lbl </a:t>
            </a:r>
          </a:p>
          <a:p>
            <a:pPr lvl="2"/>
            <a:r>
              <a:rPr lang="en-US" sz="2200" dirty="0"/>
              <a:t>r</a:t>
            </a:r>
            <a:r>
              <a:rPr lang="en-US" sz="2200" dirty="0" smtClean="0"/>
              <a:t>pcies201500*_l4elc_mom_v1.tab</a:t>
            </a:r>
          </a:p>
          <a:p>
            <a:pPr lvl="2"/>
            <a:r>
              <a:rPr lang="en-US" sz="2200" dirty="0"/>
              <a:t>r</a:t>
            </a:r>
            <a:r>
              <a:rPr lang="en-US" sz="2200" dirty="0" smtClean="0"/>
              <a:t>pcies201500*_l4ion_mom_v1.lbl</a:t>
            </a:r>
          </a:p>
          <a:p>
            <a:pPr lvl="2"/>
            <a:r>
              <a:rPr lang="en-US" sz="2200" dirty="0"/>
              <a:t>r</a:t>
            </a:r>
            <a:r>
              <a:rPr lang="en-US" sz="2200" dirty="0" smtClean="0"/>
              <a:t>pcies201500*_l4ion_mom_v1.tab</a:t>
            </a:r>
          </a:p>
          <a:p>
            <a:endParaRPr lang="en-US" sz="2200" dirty="0"/>
          </a:p>
          <a:p>
            <a:r>
              <a:rPr lang="en-US" sz="2200" dirty="0" smtClean="0"/>
              <a:t>Documents</a:t>
            </a:r>
          </a:p>
          <a:p>
            <a:pPr lvl="1"/>
            <a:r>
              <a:rPr lang="en-US" sz="2200" dirty="0" smtClean="0"/>
              <a:t>rpc_user_guide.pdf</a:t>
            </a:r>
          </a:p>
          <a:p>
            <a:pPr lvl="1"/>
            <a:r>
              <a:rPr lang="en-US" sz="2200" dirty="0" err="1" smtClean="0"/>
              <a:t>flux_calculation.pdf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613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694" y="754083"/>
            <a:ext cx="4759353" cy="5946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7000" y="569417"/>
            <a:ext cx="100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15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749"/>
            <a:ext cx="4622344" cy="533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789" y="720463"/>
            <a:ext cx="100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12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2049" y="1234683"/>
            <a:ext cx="3148694" cy="881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1837" y="1430619"/>
            <a:ext cx="260821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2034" y="1656906"/>
            <a:ext cx="430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Inconsistent LAP Macro IDs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761837" y="2057339"/>
            <a:ext cx="2290704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52541" y="1903450"/>
            <a:ext cx="1411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 explained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80743" y="1430619"/>
            <a:ext cx="2866457" cy="440097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39847" y="1243502"/>
            <a:ext cx="0" cy="454126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0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07" y="824175"/>
            <a:ext cx="4054934" cy="5017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3932" y="525397"/>
            <a:ext cx="145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45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4728"/>
            <a:ext cx="5424220" cy="1734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832" y="525397"/>
            <a:ext cx="13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42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8832" y="3157259"/>
            <a:ext cx="394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Inconsistent symbols for s/c potential:</a:t>
            </a:r>
          </a:p>
          <a:p>
            <a:r>
              <a:rPr lang="en-US" dirty="0" err="1" smtClean="0"/>
              <a:t>Vs</a:t>
            </a:r>
            <a:r>
              <a:rPr lang="en-US" dirty="0" smtClean="0"/>
              <a:t> or </a:t>
            </a:r>
            <a:r>
              <a:rPr lang="en-US" dirty="0" err="1" smtClean="0"/>
              <a:t>Vsc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7" y="238125"/>
            <a:ext cx="8206270" cy="4682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737" y="141905"/>
            <a:ext cx="94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46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11179" y="3829991"/>
            <a:ext cx="599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FF"/>
                </a:solidFill>
              </a:rPr>
              <a:t>?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199" y="1597347"/>
            <a:ext cx="599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FF"/>
                </a:solidFill>
              </a:rPr>
              <a:t>?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6288" y="1597347"/>
            <a:ext cx="599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FF"/>
                </a:solidFill>
              </a:rPr>
              <a:t>?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8688" y="3829991"/>
            <a:ext cx="599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FF"/>
                </a:solidFill>
              </a:rPr>
              <a:t>?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3283" y="1597347"/>
            <a:ext cx="599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FF"/>
                </a:solidFill>
              </a:rPr>
              <a:t>?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022" y="3829991"/>
            <a:ext cx="599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FF"/>
                </a:solidFill>
              </a:rPr>
              <a:t>?</a:t>
            </a:r>
            <a:endParaRPr lang="en-US" sz="3400" dirty="0">
              <a:solidFill>
                <a:srgbClr val="FF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825" y="5247945"/>
            <a:ext cx="587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Probably put the IES l4 moment data descriptions here?</a:t>
            </a:r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444" y="18868"/>
            <a:ext cx="200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78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939580" y="458910"/>
            <a:ext cx="7018677" cy="6132781"/>
            <a:chOff x="231256" y="618035"/>
            <a:chExt cx="7018677" cy="61327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31180"/>
            <a:stretch/>
          </p:blipFill>
          <p:spPr>
            <a:xfrm>
              <a:off x="231256" y="618035"/>
              <a:ext cx="7018677" cy="6132781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436847" y="2253894"/>
              <a:ext cx="228849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6847" y="6180895"/>
              <a:ext cx="286178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099129" y="1809867"/>
              <a:ext cx="626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Why?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8385" y="5718971"/>
              <a:ext cx="626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Why?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247"/>
          <a:stretch/>
        </p:blipFill>
        <p:spPr>
          <a:xfrm>
            <a:off x="879387" y="1023022"/>
            <a:ext cx="6846968" cy="154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2" y="2436953"/>
            <a:ext cx="7139833" cy="1231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012" y="510975"/>
            <a:ext cx="346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78-79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7328" y="3925062"/>
            <a:ext cx="703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paragraph is not related to MAG data, but a duplicate of some IES description from page 72.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1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4889"/>
            <a:ext cx="99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80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58337" y="5785806"/>
            <a:ext cx="16419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1710" y="5966380"/>
            <a:ext cx="61679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710" y="6195678"/>
            <a:ext cx="60885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6081" y="5570712"/>
            <a:ext cx="11014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57887" y="5115113"/>
            <a:ext cx="28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4174" y="6414440"/>
            <a:ext cx="4322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50182" y="5855386"/>
            <a:ext cx="158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and blue?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1591" y="1596268"/>
            <a:ext cx="1830768" cy="68789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22359" y="1958715"/>
            <a:ext cx="3997414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19773" y="1712493"/>
            <a:ext cx="2141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FF0000"/>
                </a:solidFill>
              </a:rPr>
              <a:t>Big difference between OB and IB. Why still green flag?</a:t>
            </a:r>
            <a:endParaRPr lang="en-US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950" y="607746"/>
            <a:ext cx="1466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625236"/>
            <a:ext cx="8680863" cy="11430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43148" y="1567542"/>
            <a:ext cx="878774" cy="39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21922" y="1294411"/>
            <a:ext cx="36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Provide full name or where to find 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2490" y="73383"/>
            <a:ext cx="5241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Unexplained abbreviations 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356" y="607746"/>
            <a:ext cx="312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1169"/>
          <a:stretch/>
        </p:blipFill>
        <p:spPr>
          <a:xfrm>
            <a:off x="118753" y="2221443"/>
            <a:ext cx="8680863" cy="5953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9595" y="1852111"/>
            <a:ext cx="9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5</a:t>
            </a: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597410" y="2513667"/>
            <a:ext cx="521469" cy="39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5156"/>
            <a:ext cx="9144000" cy="16817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595" y="2998648"/>
            <a:ext cx="9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6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45116" y="4815938"/>
            <a:ext cx="521469" cy="39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t="6888"/>
          <a:stretch/>
        </p:blipFill>
        <p:spPr>
          <a:xfrm>
            <a:off x="339327" y="5362050"/>
            <a:ext cx="8804673" cy="10729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3796" y="4992718"/>
            <a:ext cx="9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7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493042" y="6123649"/>
            <a:ext cx="521469" cy="39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87" y="0"/>
            <a:ext cx="49314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557"/>
            <a:ext cx="18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14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4815649" y="1887300"/>
            <a:ext cx="467453" cy="52915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83102" y="1940215"/>
            <a:ext cx="34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15649" y="4197921"/>
            <a:ext cx="467453" cy="29985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83102" y="4128440"/>
            <a:ext cx="88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Unit?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056"/>
          <a:stretch/>
        </p:blipFill>
        <p:spPr>
          <a:xfrm>
            <a:off x="0" y="555703"/>
            <a:ext cx="9144000" cy="873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97" y="283381"/>
            <a:ext cx="286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27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43994" y="1372731"/>
            <a:ext cx="715506" cy="39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236" y="1849613"/>
            <a:ext cx="286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79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945"/>
            <a:ext cx="9144000" cy="19883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564259" y="3905117"/>
            <a:ext cx="715506" cy="39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6" y="4754948"/>
            <a:ext cx="7499197" cy="1996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8236" y="4661065"/>
            <a:ext cx="115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85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049375" y="6275197"/>
            <a:ext cx="410125" cy="47623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59500" y="6459864"/>
            <a:ext cx="40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" y="706800"/>
            <a:ext cx="7966170" cy="77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807" y="142089"/>
            <a:ext cx="169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87-101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2135" y="1946665"/>
            <a:ext cx="547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Some references are missing </a:t>
            </a:r>
            <a:r>
              <a:rPr lang="en-US" sz="2000" dirty="0" err="1" smtClean="0">
                <a:solidFill>
                  <a:srgbClr val="FF0000"/>
                </a:solidFill>
              </a:rPr>
              <a:t>doi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9453" y="2450609"/>
            <a:ext cx="4931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RPC-IES l4 sample data</a:t>
            </a:r>
          </a:p>
        </p:txBody>
      </p:sp>
    </p:spTree>
    <p:extLst>
      <p:ext uri="{BB962C8B-B14F-4D97-AF65-F5344CB8AC3E}">
        <p14:creationId xmlns:p14="http://schemas.microsoft.com/office/powerpoint/2010/main" val="6118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690" y="1930014"/>
            <a:ext cx="32624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/>
              <a:t>flux_calculation.pdf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22" y="2630222"/>
            <a:ext cx="6722844" cy="15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971" y="684399"/>
            <a:ext cx="565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is well written without major problems.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Minor comments: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r>
              <a:rPr lang="en-US" sz="2000" b="1" dirty="0" smtClean="0"/>
              <a:t>Page 1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01" y="2320370"/>
            <a:ext cx="6154466" cy="1093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968" y="3349337"/>
            <a:ext cx="5719302" cy="7528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9147" y="4415743"/>
            <a:ext cx="2292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Suggest to add units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518" y="343332"/>
            <a:ext cx="81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Page </a:t>
            </a:r>
            <a:r>
              <a:rPr lang="en-US" b="1" dirty="0" smtClean="0"/>
              <a:t>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324"/>
            <a:ext cx="9144000" cy="1262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578799" y="1852280"/>
            <a:ext cx="2209753" cy="39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61037" y="2173366"/>
            <a:ext cx="152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it?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98779" y="1856240"/>
            <a:ext cx="0" cy="454126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08" y="2983863"/>
            <a:ext cx="5356117" cy="279689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6668" y="3108190"/>
            <a:ext cx="2716812" cy="364103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1425" y="3149127"/>
            <a:ext cx="354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Gaussian + quadratic polynomial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6 parameters to fit?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3543480" y="3293891"/>
            <a:ext cx="2087945" cy="178402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518" y="343332"/>
            <a:ext cx="81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Page 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9" y="1025612"/>
            <a:ext cx="8735479" cy="2622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6982" y="4018203"/>
            <a:ext cx="1838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oi</a:t>
            </a:r>
            <a:r>
              <a:rPr lang="en-US" sz="2000" dirty="0" smtClean="0">
                <a:solidFill>
                  <a:srgbClr val="FF0000"/>
                </a:solidFill>
              </a:rPr>
              <a:t> missing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76" y="1155773"/>
            <a:ext cx="7886700" cy="435133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the data and documentation be released?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Level 4 data: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	Yes, but </a:t>
            </a:r>
            <a:r>
              <a:rPr lang="en-US" sz="2000" smtClean="0">
                <a:solidFill>
                  <a:srgbClr val="FFC000"/>
                </a:solidFill>
              </a:rPr>
              <a:t>need some more explanation</a:t>
            </a:r>
            <a:endParaRPr lang="en-US" sz="2000" dirty="0"/>
          </a:p>
          <a:p>
            <a:r>
              <a:rPr lang="en-US" sz="2000" dirty="0"/>
              <a:t>Documents</a:t>
            </a:r>
          </a:p>
          <a:p>
            <a:pPr lvl="1"/>
            <a:r>
              <a:rPr lang="en-US" sz="2000" dirty="0" err="1" smtClean="0"/>
              <a:t>rpc_user_guide.pdf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C00000"/>
                </a:solidFill>
              </a:rPr>
              <a:t>No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flux_calculation.pdf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Yes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Need to add documents for l4 data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5545" y="43834"/>
            <a:ext cx="2012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sz="3000" dirty="0" smtClean="0"/>
              <a:t>labels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684"/>
          <a:stretch/>
        </p:blipFill>
        <p:spPr>
          <a:xfrm>
            <a:off x="715488" y="1924144"/>
            <a:ext cx="3079173" cy="318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509" y="1498817"/>
            <a:ext cx="291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Instrument mode?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508" y="2646397"/>
            <a:ext cx="494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Quality flag description not clear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1" y="3127435"/>
            <a:ext cx="9022772" cy="4802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3132" y="4264907"/>
            <a:ext cx="637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Some </a:t>
            </a:r>
            <a:r>
              <a:rPr lang="en-US" dirty="0" err="1" smtClean="0">
                <a:solidFill>
                  <a:srgbClr val="C00000"/>
                </a:solidFill>
              </a:rPr>
              <a:t>documentats</a:t>
            </a:r>
            <a:r>
              <a:rPr lang="en-US" dirty="0" smtClean="0">
                <a:solidFill>
                  <a:srgbClr val="C00000"/>
                </a:solidFill>
              </a:rPr>
              <a:t> not found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5488" y="4765318"/>
            <a:ext cx="5486400" cy="1023153"/>
            <a:chOff x="715488" y="4596122"/>
            <a:chExt cx="5486400" cy="10231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488" y="4596122"/>
              <a:ext cx="5486400" cy="9525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3592285" y="4934197"/>
              <a:ext cx="194755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542804" y="5444836"/>
              <a:ext cx="1278578" cy="395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40780" y="4683296"/>
              <a:ext cx="314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66904" y="5249943"/>
              <a:ext cx="314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508" y="956417"/>
            <a:ext cx="686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 data can be read correctly using the PDS ILD software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126210"/>
            <a:ext cx="4720856" cy="6731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4152" y="59376"/>
            <a:ext cx="358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Data plots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350873"/>
            <a:ext cx="4338084" cy="65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" y="126210"/>
            <a:ext cx="4720856" cy="6731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4152" y="59376"/>
            <a:ext cx="358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Data plots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16" y="350873"/>
            <a:ext cx="4338084" cy="6507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3013" y="5548230"/>
            <a:ext cx="109389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Quality flags always 0?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01122" y="5794996"/>
            <a:ext cx="893913" cy="276454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28488" y="5764507"/>
            <a:ext cx="916195" cy="306943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6944" y="495542"/>
            <a:ext cx="1344178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mtClean="0"/>
              <a:t>Identify different </a:t>
            </a:r>
            <a:r>
              <a:rPr lang="en-US" sz="1400" dirty="0" smtClean="0"/>
              <a:t>ion species from IES?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4425" y="1954506"/>
            <a:ext cx="775130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ni</a:t>
            </a:r>
            <a:r>
              <a:rPr lang="en-US" sz="1400" dirty="0" smtClean="0"/>
              <a:t>&lt;&lt;ne?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73242" y="2140489"/>
            <a:ext cx="859026" cy="344717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401122" y="1834795"/>
            <a:ext cx="983303" cy="206006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11" y="73810"/>
            <a:ext cx="4466389" cy="6798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0" y="140717"/>
            <a:ext cx="4343402" cy="6621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9644" y="4970911"/>
            <a:ext cx="1093892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smtClean="0"/>
              <a:t>Duration all 0?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83536" y="5159395"/>
            <a:ext cx="1087655" cy="24194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15340" y="5387226"/>
            <a:ext cx="774304" cy="35435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946" y="0"/>
            <a:ext cx="4293586" cy="6645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28"/>
            <a:ext cx="4393800" cy="66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480" y="0"/>
            <a:ext cx="4727702" cy="6730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13"/>
            <a:ext cx="4535193" cy="66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</TotalTime>
  <Words>480</Words>
  <Application>Microsoft Macintosh PowerPoint</Application>
  <PresentationFormat>On-screen Show (4:3)</PresentationFormat>
  <Paragraphs>148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Calibri Light</vt:lpstr>
      <vt:lpstr>等线</vt:lpstr>
      <vt:lpstr>Arial</vt:lpstr>
      <vt:lpstr>Office Theme</vt:lpstr>
      <vt:lpstr>PDS Review Rosetta RPC-IES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 Data Review Rosetta RPC-IES </dc:title>
  <dc:creator>Microsoft Office User</dc:creator>
  <cp:lastModifiedBy>Microsoft Office User</cp:lastModifiedBy>
  <cp:revision>73</cp:revision>
  <dcterms:created xsi:type="dcterms:W3CDTF">2018-07-04T03:47:01Z</dcterms:created>
  <dcterms:modified xsi:type="dcterms:W3CDTF">2018-07-09T20:29:45Z</dcterms:modified>
</cp:coreProperties>
</file>