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2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6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4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8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5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1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6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2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8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2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D9AED-175F-417C-9F42-F5FEC3A0369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1D446-F7D9-43D3-B8D1-5414794A0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0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CONSERT PDS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Hollibaugh Baker</a:t>
            </a:r>
          </a:p>
          <a:p>
            <a:r>
              <a:rPr lang="en-US" dirty="0" smtClean="0"/>
              <a:t>9 October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Documentation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examined the data and documentation without prior knowledge of the instrument or data.</a:t>
            </a:r>
          </a:p>
          <a:p>
            <a:r>
              <a:rPr lang="en-US" dirty="0" smtClean="0"/>
              <a:t>Relied heavily on the </a:t>
            </a:r>
            <a:r>
              <a:rPr lang="en-US" dirty="0"/>
              <a:t>Planetary Science Archive Interface Control </a:t>
            </a:r>
            <a:r>
              <a:rPr lang="en-US" dirty="0" smtClean="0"/>
              <a:t>Document pdf (PSA ICD).</a:t>
            </a:r>
          </a:p>
          <a:p>
            <a:r>
              <a:rPr lang="en-US" dirty="0" smtClean="0"/>
              <a:t>While the PSA ICD was helpful, was initially confused by the data product design – improved description of the mapping of the IQ signal table with the CHAR table would be very helpful.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Documentation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066" y="1557912"/>
            <a:ext cx="7145867" cy="473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PDS Labels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460750" cy="4351338"/>
          </a:xfrm>
        </p:spPr>
        <p:txBody>
          <a:bodyPr/>
          <a:lstStyle/>
          <a:p>
            <a:r>
              <a:rPr lang="en-US" dirty="0" smtClean="0"/>
              <a:t>Generally looked good.</a:t>
            </a:r>
          </a:p>
          <a:p>
            <a:r>
              <a:rPr lang="en-US" dirty="0" smtClean="0"/>
              <a:t>Geometry label files lacked column numbers.</a:t>
            </a:r>
          </a:p>
          <a:p>
            <a:r>
              <a:rPr lang="en-US" dirty="0" smtClean="0"/>
              <a:t>Geometry file names need description in </a:t>
            </a:r>
            <a:r>
              <a:rPr lang="en-US" dirty="0"/>
              <a:t>PSA </a:t>
            </a:r>
            <a:r>
              <a:rPr lang="en-US" dirty="0" smtClean="0"/>
              <a:t>ICD.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675" y="1825625"/>
            <a:ext cx="3855675" cy="47878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0" y="1388825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cn_g_l_fssrng_61.lbl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IDL v8.3 and </a:t>
            </a:r>
            <a:r>
              <a:rPr lang="en-US" dirty="0" err="1" smtClean="0"/>
              <a:t>ReadPDS</a:t>
            </a:r>
            <a:r>
              <a:rPr lang="en-US" dirty="0" smtClean="0"/>
              <a:t> tools to investigate the data:</a:t>
            </a:r>
          </a:p>
          <a:p>
            <a:pPr lvl="1"/>
            <a:r>
              <a:rPr lang="en-US" dirty="0" smtClean="0"/>
              <a:t>cn_o_4_20141114t103623.dat</a:t>
            </a:r>
            <a:r>
              <a:rPr lang="en-US" dirty="0"/>
              <a:t>, </a:t>
            </a:r>
            <a:r>
              <a:rPr lang="en-US" dirty="0" smtClean="0"/>
              <a:t>cn_o_4_20141112t185640.dat</a:t>
            </a:r>
            <a:r>
              <a:rPr lang="en-US" dirty="0"/>
              <a:t>, </a:t>
            </a:r>
            <a:r>
              <a:rPr lang="en-US" dirty="0" smtClean="0"/>
              <a:t>cn_l_long_4_20141112t185640.dat</a:t>
            </a:r>
            <a:r>
              <a:rPr lang="en-US" dirty="0"/>
              <a:t>, </a:t>
            </a:r>
            <a:r>
              <a:rPr lang="en-US" dirty="0" smtClean="0"/>
              <a:t>cn_l_4_20141113t220624.dat</a:t>
            </a:r>
            <a:r>
              <a:rPr lang="en-US" dirty="0"/>
              <a:t>, </a:t>
            </a:r>
            <a:r>
              <a:rPr lang="en-US" dirty="0" smtClean="0"/>
              <a:t>cn_l_4_20141112t185640.dat</a:t>
            </a:r>
            <a:r>
              <a:rPr lang="en-US" dirty="0"/>
              <a:t>, cn_a_4_20141112t185640.tab </a:t>
            </a:r>
            <a:endParaRPr lang="en-US" dirty="0" smtClean="0"/>
          </a:p>
          <a:p>
            <a:r>
              <a:rPr lang="en-US" dirty="0" smtClean="0"/>
              <a:t>Helped to better understand the data and structure.</a:t>
            </a:r>
          </a:p>
          <a:p>
            <a:r>
              <a:rPr lang="en-US" dirty="0" smtClean="0"/>
              <a:t>Nothing obviously unusual about the data values (brief scan through the data values).</a:t>
            </a:r>
          </a:p>
          <a:p>
            <a:r>
              <a:rPr lang="en-US" dirty="0" smtClean="0"/>
              <a:t>After reading with </a:t>
            </a:r>
            <a:r>
              <a:rPr lang="en-US" dirty="0" err="1" smtClean="0"/>
              <a:t>ReadPDS</a:t>
            </a:r>
            <a:r>
              <a:rPr lang="en-US" dirty="0" smtClean="0"/>
              <a:t>, was able to manipulate the data and display as plots.</a:t>
            </a:r>
          </a:p>
        </p:txBody>
      </p:sp>
    </p:spTree>
    <p:extLst>
      <p:ext uri="{BB962C8B-B14F-4D97-AF65-F5344CB8AC3E}">
        <p14:creationId xmlns:p14="http://schemas.microsoft.com/office/powerpoint/2010/main" val="42056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162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CONSERT PDS Review</vt:lpstr>
      <vt:lpstr>Documentation</vt:lpstr>
      <vt:lpstr>Documentation</vt:lpstr>
      <vt:lpstr>PDS Labels</vt:lpstr>
      <vt:lpstr>Data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CONSERT Review</dc:title>
  <dc:creator>dmbaker</dc:creator>
  <cp:lastModifiedBy>dmbaker</cp:lastModifiedBy>
  <cp:revision>5</cp:revision>
  <dcterms:created xsi:type="dcterms:W3CDTF">2018-10-09T13:08:19Z</dcterms:created>
  <dcterms:modified xsi:type="dcterms:W3CDTF">2018-10-09T16:31:22Z</dcterms:modified>
</cp:coreProperties>
</file>