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1" r:id="rId3"/>
    <p:sldId id="284" r:id="rId4"/>
    <p:sldId id="285" r:id="rId5"/>
    <p:sldId id="282" r:id="rId6"/>
    <p:sldId id="286" r:id="rId7"/>
    <p:sldId id="280" r:id="rId8"/>
  </p:sldIdLst>
  <p:sldSz cx="1219835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2"/>
    <p:restoredTop sz="94574"/>
  </p:normalViewPr>
  <p:slideViewPr>
    <p:cSldViewPr snapToGrid="0" snapToObjects="1">
      <p:cViewPr varScale="1">
        <p:scale>
          <a:sx n="109" d="100"/>
          <a:sy n="109" d="100"/>
        </p:scale>
        <p:origin x="208" y="320"/>
      </p:cViewPr>
      <p:guideLst>
        <p:guide orient="horz" pos="2160"/>
        <p:guide pos="3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18F64-6490-E742-865B-61D4829B4057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9A637-26C9-C44E-8B88-C58F1A160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174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124F2-B62E-F644-AD8E-E6DA1D9C43D2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32B4D-D82F-FF48-A4D6-1A37DA128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6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1541847"/>
            <a:ext cx="10368598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2" y="376863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6113-9A7E-754A-9307-5B9CCBA9E194}" type="datetime1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74" y="1109472"/>
            <a:ext cx="11118060" cy="5246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BB0-9FB3-3244-8156-6F89B60B7EF8}" type="datetime1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6304" y="833965"/>
            <a:ext cx="11896823" cy="0"/>
          </a:xfrm>
          <a:prstGeom prst="line">
            <a:avLst/>
          </a:prstGeom>
          <a:ln w="57150" cmpd="thinThick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89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BAF-3C4B-3948-BA36-1B41BA841B91}" type="datetime1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7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49D-4A64-BC43-8A4F-8723BE40B6CD}" type="datetime1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0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F1AC-9DFA-2246-9B2C-C4BED3367138}" type="datetime1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6B5D-D196-A045-BDA4-FAA21AC707A1}" type="datetime1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258E-F256-A64D-B806-CE79E9696556}" type="datetime1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72E2-806C-CD49-AF72-B8883AD64D86}" type="datetime1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6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374" y="96588"/>
            <a:ext cx="11118059" cy="666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374" y="1270073"/>
            <a:ext cx="11118060" cy="508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3618" y="6398186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24EC9DE1-C8A1-4E4B-A25B-CFBF9E4E5A71}" type="datetime1">
              <a:rPr lang="en-US" smtClean="0"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770" y="6434751"/>
            <a:ext cx="38628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PDS review of ROSINA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6845" y="6398186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358C15A8-3A3B-CB4D-A955-197338F02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420428"/>
            <a:ext cx="10502900" cy="1891533"/>
          </a:xfrm>
        </p:spPr>
        <p:txBody>
          <a:bodyPr/>
          <a:lstStyle/>
          <a:p>
            <a:r>
              <a:rPr lang="en-US" sz="4000" b="1" dirty="0"/>
              <a:t>RIDS from PDS review of ROSINA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7072" y="4645586"/>
            <a:ext cx="7276055" cy="175260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Mark Perry</a:t>
            </a:r>
          </a:p>
          <a:p>
            <a:pPr algn="r"/>
            <a:r>
              <a:rPr lang="en-US" sz="2800" dirty="0">
                <a:solidFill>
                  <a:schemeClr val="tx1"/>
                </a:solidFill>
              </a:rPr>
              <a:t>Johns Hopkins Applied Physics Lab</a:t>
            </a:r>
          </a:p>
          <a:p>
            <a:pPr algn="r"/>
            <a:r>
              <a:rPr lang="en-US" sz="2800" dirty="0">
                <a:solidFill>
                  <a:schemeClr val="tx1"/>
                </a:solidFill>
              </a:rPr>
              <a:t>10 October2018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</p:spTree>
    <p:extLst>
      <p:ext uri="{BB962C8B-B14F-4D97-AF65-F5344CB8AC3E}">
        <p14:creationId xmlns:p14="http://schemas.microsoft.com/office/powerpoint/2010/main" val="303656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07D9-D1CF-514D-A630-62F55A04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Questions on PRL 3 DFMS 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0775-D42E-B847-B8E9-65EF9B4AD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1" y="1109472"/>
            <a:ext cx="11773496" cy="5246879"/>
          </a:xfrm>
        </p:spPr>
        <p:txBody>
          <a:bodyPr>
            <a:normAutofit/>
          </a:bodyPr>
          <a:lstStyle/>
          <a:p>
            <a:r>
              <a:rPr lang="en-US" dirty="0"/>
              <a:t>All the files say quality 4, which means insufficient data to calibrate.</a:t>
            </a:r>
          </a:p>
          <a:p>
            <a:pPr lvl="1"/>
            <a:r>
              <a:rPr lang="en-US" dirty="0"/>
              <a:t>Is that correct? Some seem to have good signal.</a:t>
            </a:r>
          </a:p>
          <a:p>
            <a:r>
              <a:rPr lang="en-US" dirty="0"/>
              <a:t>Mass calibration for the GCU data (mode 160) seems to be low by 0.05 to 0.1 u</a:t>
            </a:r>
          </a:p>
          <a:p>
            <a:pPr lvl="1"/>
            <a:r>
              <a:rPr lang="en-US" dirty="0"/>
              <a:t>Is that the effect noted in Section 3.9 of the Data User Manual: “Species which don’t contain hydrogen are always left of the integer mass”?</a:t>
            </a:r>
          </a:p>
          <a:p>
            <a:r>
              <a:rPr lang="en-US" dirty="0"/>
              <a:t>mtp8 higher precision for commanded mass of 18u is in MC, only.</a:t>
            </a:r>
          </a:p>
          <a:p>
            <a:pPr lvl="1"/>
            <a:r>
              <a:rPr lang="en-US" dirty="0"/>
              <a:t>CE data have two significant figures.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7B926-6D73-C74D-AA39-EE7D05649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E18291-3605-AB42-A9D2-DF38930F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5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EDC27-755E-A749-BB78-A308A175E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8" y="96588"/>
            <a:ext cx="11447756" cy="666157"/>
          </a:xfrm>
        </p:spPr>
        <p:txBody>
          <a:bodyPr/>
          <a:lstStyle/>
          <a:p>
            <a:r>
              <a:rPr lang="en-US" dirty="0"/>
              <a:t>COPS uncertainty not provided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3CD29-DB4B-F84A-9BC0-5F8B3654D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09" y="4540709"/>
            <a:ext cx="11785218" cy="222260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Comparing COPS densities from RTOF, ESC2, mtp14, Level 5: H</a:t>
            </a:r>
            <a:r>
              <a:rPr lang="en-US" baseline="-25000" dirty="0"/>
              <a:t>2</a:t>
            </a:r>
            <a:r>
              <a:rPr lang="en-US" dirty="0"/>
              <a:t>O file and CO</a:t>
            </a:r>
            <a:r>
              <a:rPr lang="en-US" baseline="-25000" dirty="0"/>
              <a:t>2</a:t>
            </a:r>
            <a:r>
              <a:rPr lang="en-US" dirty="0"/>
              <a:t> file. </a:t>
            </a:r>
          </a:p>
          <a:p>
            <a:r>
              <a:rPr lang="en-US" dirty="0"/>
              <a:t>COPS densities usually within 5% of each other.</a:t>
            </a:r>
          </a:p>
          <a:p>
            <a:r>
              <a:rPr lang="en-US" dirty="0"/>
              <a:t>In one examined file, have difference factors of two to three (see green ovals).</a:t>
            </a:r>
          </a:p>
          <a:p>
            <a:r>
              <a:rPr lang="en-US" dirty="0"/>
              <a:t>Uncertainties not provided in either Level 4 or Level 5 files (the Data User Manual says that COPS was designed for “a typical error of 4%-6%”).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8AA82-F90E-2141-81FF-CE6154B3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35E929-ECDA-494D-9706-60410C09A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09" y="662708"/>
            <a:ext cx="11615728" cy="3831246"/>
          </a:xfrm>
          <a:prstGeom prst="rect">
            <a:avLst/>
          </a:prstGeom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DF5BFE0E-7C82-B643-B12A-74B6EF5F8DCA}"/>
              </a:ext>
            </a:extLst>
          </p:cNvPr>
          <p:cNvSpPr txBox="1">
            <a:spLocks/>
          </p:cNvSpPr>
          <p:nvPr/>
        </p:nvSpPr>
        <p:spPr>
          <a:xfrm>
            <a:off x="3921427" y="4175584"/>
            <a:ext cx="38628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Time (days)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333CF-F1F1-D148-AAFE-062BE00793DC}"/>
              </a:ext>
            </a:extLst>
          </p:cNvPr>
          <p:cNvSpPr/>
          <p:nvPr/>
        </p:nvSpPr>
        <p:spPr>
          <a:xfrm>
            <a:off x="9061939" y="2344614"/>
            <a:ext cx="445477" cy="154744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18CCBC-3FA5-A24E-BD5A-32293372D0D8}"/>
              </a:ext>
            </a:extLst>
          </p:cNvPr>
          <p:cNvSpPr/>
          <p:nvPr/>
        </p:nvSpPr>
        <p:spPr>
          <a:xfrm>
            <a:off x="3786555" y="1816440"/>
            <a:ext cx="445477" cy="133706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1F75FE-49B5-DE48-9D9F-B3CBEB2FA456}"/>
              </a:ext>
            </a:extLst>
          </p:cNvPr>
          <p:cNvSpPr/>
          <p:nvPr/>
        </p:nvSpPr>
        <p:spPr>
          <a:xfrm>
            <a:off x="2684586" y="1593701"/>
            <a:ext cx="504091" cy="133706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1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07D9-D1CF-514D-A630-62F55A04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Uncertainties for level-5 data are all 20%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0775-D42E-B847-B8E9-65EF9B4AD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1" y="1109472"/>
            <a:ext cx="11773496" cy="5246879"/>
          </a:xfrm>
        </p:spPr>
        <p:txBody>
          <a:bodyPr>
            <a:normAutofit/>
          </a:bodyPr>
          <a:lstStyle/>
          <a:p>
            <a:r>
              <a:rPr lang="en-US" dirty="0"/>
              <a:t>The real uncertainties appear to differ.</a:t>
            </a:r>
          </a:p>
          <a:p>
            <a:r>
              <a:rPr lang="en-US" dirty="0"/>
              <a:t>Is the 20% explained in any of the documentation?</a:t>
            </a:r>
          </a:p>
          <a:p>
            <a:r>
              <a:rPr lang="en-US" dirty="0"/>
              <a:t>Are their plans to provide improved estimates of the uncertainty?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7B926-6D73-C74D-AA39-EE7D05649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E18291-3605-AB42-A9D2-DF38930F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07D9-D1CF-514D-A630-62F55A04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RTOF data (ESC4 SS)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0775-D42E-B847-B8E9-65EF9B4AD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1" y="1109472"/>
            <a:ext cx="11676184" cy="5408559"/>
          </a:xfrm>
        </p:spPr>
        <p:txBody>
          <a:bodyPr>
            <a:normAutofit/>
          </a:bodyPr>
          <a:lstStyle/>
          <a:p>
            <a:r>
              <a:rPr lang="en-US" dirty="0"/>
              <a:t>Are any of the RTOF data files quality 0 or 1 (good)? Spot check only found quality 4. (The gas-calibration files are quality 0). </a:t>
            </a:r>
          </a:p>
          <a:p>
            <a:r>
              <a:rPr lang="en-US" dirty="0"/>
              <a:t>How does a user find the higher-quality data? Could that information be included in the errata file or other documentation?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7B926-6D73-C74D-AA39-EE7D05649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E18291-3605-AB42-A9D2-DF38930F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5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07D9-D1CF-514D-A630-62F55A04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and sensitivity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0775-D42E-B847-B8E9-65EF9B4AD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1" y="1109472"/>
            <a:ext cx="11676184" cy="5408559"/>
          </a:xfrm>
        </p:spPr>
        <p:txBody>
          <a:bodyPr>
            <a:normAutofit/>
          </a:bodyPr>
          <a:lstStyle/>
          <a:p>
            <a:r>
              <a:rPr lang="en-US" dirty="0"/>
              <a:t>Spot checks of fragmentation patterns are correct. </a:t>
            </a:r>
          </a:p>
          <a:p>
            <a:r>
              <a:rPr lang="en-US" dirty="0"/>
              <a:t>Referenced file name appears incorrect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rtof_mode_id_table</a:t>
            </a:r>
            <a:r>
              <a:rPr lang="en-US" dirty="0"/>
              <a:t>_*.tab (in ESC4 </a:t>
            </a:r>
            <a:r>
              <a:rPr lang="en-US" dirty="0" err="1"/>
              <a:t>calib</a:t>
            </a:r>
            <a:r>
              <a:rPr lang="en-US" dirty="0"/>
              <a:t> directory) references FRAG00 and SENS00.</a:t>
            </a:r>
          </a:p>
          <a:p>
            <a:pPr lvl="1"/>
            <a:r>
              <a:rPr lang="en-US" dirty="0"/>
              <a:t>In the directory, there is only rtof_frag01_*.</a:t>
            </a:r>
            <a:r>
              <a:rPr lang="en-US" dirty="0" err="1"/>
              <a:t>asc</a:t>
            </a:r>
            <a:endParaRPr lang="en-US" dirty="0"/>
          </a:p>
          <a:p>
            <a:pPr lvl="2"/>
            <a:r>
              <a:rPr lang="en-US" dirty="0"/>
              <a:t>Has “01” instead of “00”</a:t>
            </a:r>
          </a:p>
          <a:p>
            <a:pPr lvl="2"/>
            <a:r>
              <a:rPr lang="en-US" dirty="0"/>
              <a:t>No “</a:t>
            </a:r>
            <a:r>
              <a:rPr lang="en-US" dirty="0" err="1"/>
              <a:t>sens</a:t>
            </a:r>
            <a:r>
              <a:rPr lang="en-US" dirty="0"/>
              <a:t>” in the filename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7B926-6D73-C74D-AA39-EE7D05649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E18291-3605-AB42-A9D2-DF38930F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0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618BA-B4CE-2944-A3DE-DBA4BCB0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3945D-625F-5F4C-A305-63D610759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373" y="937846"/>
            <a:ext cx="11405103" cy="5638800"/>
          </a:xfrm>
        </p:spPr>
        <p:txBody>
          <a:bodyPr>
            <a:normAutofit/>
          </a:bodyPr>
          <a:lstStyle/>
          <a:p>
            <a:r>
              <a:rPr lang="en-US" dirty="0"/>
              <a:t>It takes an effort to get comfortable with the data, but the extensive documentation makes that comfort possible.</a:t>
            </a:r>
          </a:p>
          <a:p>
            <a:pPr lvl="1"/>
            <a:r>
              <a:rPr lang="en-US" dirty="0"/>
              <a:t>Documentation was and is a huge effort and is much appreciated. </a:t>
            </a:r>
          </a:p>
          <a:p>
            <a:r>
              <a:rPr lang="en-US" dirty="0"/>
              <a:t>Data user manual</a:t>
            </a:r>
          </a:p>
          <a:p>
            <a:pPr lvl="1"/>
            <a:r>
              <a:rPr lang="en-US" dirty="0"/>
              <a:t>New, needed, and useful.</a:t>
            </a:r>
          </a:p>
          <a:p>
            <a:pPr lvl="1"/>
            <a:r>
              <a:rPr lang="en-US" dirty="0"/>
              <a:t>The draft does need another round of editing for cleanup. Some examples:</a:t>
            </a:r>
          </a:p>
          <a:p>
            <a:pPr lvl="2"/>
            <a:r>
              <a:rPr lang="en-US" dirty="0"/>
              <a:t>Defining acronyms, missing figures, location of important files, additional details such as file names for referenced documents.</a:t>
            </a:r>
          </a:p>
          <a:p>
            <a:r>
              <a:rPr lang="en-US" dirty="0"/>
              <a:t>The </a:t>
            </a:r>
            <a:r>
              <a:rPr lang="en-US" dirty="0" err="1"/>
              <a:t>aareadme.txt</a:t>
            </a:r>
            <a:r>
              <a:rPr lang="en-US" dirty="0"/>
              <a:t> and </a:t>
            </a:r>
            <a:r>
              <a:rPr lang="en-US" dirty="0" err="1"/>
              <a:t>dataset.cat</a:t>
            </a:r>
            <a:r>
              <a:rPr lang="en-US" dirty="0"/>
              <a:t> files are much improved and great.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2B410-5483-A747-8A91-6E67D55D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PDS review of ROSINA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028A13-2A92-364C-8CA3-07B5F468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597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ltWG products-draft" id="{94477CD0-3D03-034B-B83C-250FDBD3B173}" vid="{CED1C0CD-6146-F54D-8CF3-B467CF97D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WideTemplate</Template>
  <TotalTime>5264</TotalTime>
  <Words>486</Words>
  <Application>Microsoft Macintosh PowerPoint</Application>
  <PresentationFormat>Custom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Theme</vt:lpstr>
      <vt:lpstr>RIDS from PDS review of ROSINA</vt:lpstr>
      <vt:lpstr>Questions on PRL 3 DFMS CE</vt:lpstr>
      <vt:lpstr>COPS uncertainty not provided</vt:lpstr>
      <vt:lpstr>Uncertainties for level-5 data are all 20%</vt:lpstr>
      <vt:lpstr>RTOF data (ESC4 SS) quality</vt:lpstr>
      <vt:lpstr>Fragmentation and sensitivity data</vt:lpstr>
      <vt:lpstr>Notes on documentation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review of ROSINA</dc:title>
  <dc:creator>Mark Perry</dc:creator>
  <cp:lastModifiedBy>Mark Perry</cp:lastModifiedBy>
  <cp:revision>146</cp:revision>
  <dcterms:created xsi:type="dcterms:W3CDTF">2017-10-05T12:20:07Z</dcterms:created>
  <dcterms:modified xsi:type="dcterms:W3CDTF">2018-10-10T13:41:56Z</dcterms:modified>
</cp:coreProperties>
</file>