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3" r:id="rId4"/>
    <p:sldId id="267" r:id="rId5"/>
    <p:sldId id="278" r:id="rId6"/>
    <p:sldId id="279" r:id="rId7"/>
    <p:sldId id="280" r:id="rId8"/>
    <p:sldId id="281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8"/>
    <p:restoredTop sz="94631"/>
  </p:normalViewPr>
  <p:slideViewPr>
    <p:cSldViewPr snapToGrid="0" snapToObjects="1">
      <p:cViewPr varScale="1">
        <p:scale>
          <a:sx n="116" d="100"/>
          <a:sy n="116" d="100"/>
        </p:scale>
        <p:origin x="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FE7AD-6B3E-3842-8877-B32223DFA5F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ECB7-8E02-114B-A5EC-4E0BA3E4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D604-3343-8E48-A4EA-FF6A851440E4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8D7C-CB15-C645-A766-990CE2F28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6103"/>
            <a:ext cx="7772400" cy="2387600"/>
          </a:xfrm>
        </p:spPr>
        <p:txBody>
          <a:bodyPr/>
          <a:lstStyle/>
          <a:p>
            <a:r>
              <a:rPr lang="en-US" dirty="0" smtClean="0"/>
              <a:t>PDS Review</a:t>
            </a:r>
            <a:br>
              <a:rPr lang="en-US" dirty="0" smtClean="0"/>
            </a:br>
            <a:r>
              <a:rPr lang="en-US" dirty="0" smtClean="0"/>
              <a:t>Rosetta RPC-ICA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7670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Yaxue Dong</a:t>
            </a:r>
          </a:p>
          <a:p>
            <a:r>
              <a:rPr lang="en-US" dirty="0" smtClean="0"/>
              <a:t>CU-Boulder/LASP</a:t>
            </a:r>
          </a:p>
          <a:p>
            <a:endParaRPr lang="en-US" dirty="0" smtClean="0"/>
          </a:p>
          <a:p>
            <a:r>
              <a:rPr lang="en-US" altLang="zh-CN" dirty="0" smtClean="0"/>
              <a:t>University of Maryland, College Park, MD</a:t>
            </a:r>
          </a:p>
          <a:p>
            <a:r>
              <a:rPr lang="en-US" altLang="zh-CN" dirty="0" smtClean="0"/>
              <a:t>Oct 8-9, 2018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72252"/>
            <a:ext cx="7886700" cy="92643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0432FF"/>
                </a:solidFill>
              </a:rPr>
              <a:t>Overview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1660922"/>
            <a:ext cx="7664746" cy="37085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ro-c-rpcica-5-ext1-moment-v1.0</a:t>
            </a:r>
          </a:p>
          <a:p>
            <a:pPr marL="285750" indent="-285750">
              <a:buFont typeface="Arial" charset="0"/>
              <a:buChar char="•"/>
            </a:pP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Rosetta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Plasma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Consortium </a:t>
            </a:r>
            <a:r>
              <a:rPr lang="mr-IN" altLang="zh-CN" sz="2000" dirty="0" smtClean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 Ion Composition Analyzer</a:t>
            </a:r>
          </a:p>
          <a:p>
            <a:pPr marL="742950" lvl="1" indent="-285750">
              <a:buFont typeface="Arial" charset="0"/>
              <a:buChar char="•"/>
            </a:pP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Extension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1: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Jan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01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2016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to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Apr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2016</a:t>
            </a:r>
          </a:p>
          <a:p>
            <a:pPr marL="742950" lvl="1" indent="-285750">
              <a:buFont typeface="Arial" charset="0"/>
              <a:buChar char="•"/>
            </a:pP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L5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data: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ion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moments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(density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velocity)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altLang="zh-CN" sz="2000" dirty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</a:t>
            </a:r>
            <a:r>
              <a:rPr lang="zh-CN" alt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description</a:t>
            </a:r>
            <a:r>
              <a:rPr lang="zh-CN" alt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for</a:t>
            </a:r>
            <a:r>
              <a:rPr lang="zh-CN" alt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the generation of L5</a:t>
            </a:r>
            <a:r>
              <a:rPr lang="zh-CN" alt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data</a:t>
            </a:r>
            <a:r>
              <a:rPr lang="zh-CN" alt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altLang="zh-CN" sz="20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zh-CN" sz="2000" dirty="0" err="1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rpc_user_guide.pdf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zh-CN" altLang="en-US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cannot</a:t>
            </a:r>
            <a:r>
              <a:rPr lang="zh-CN" altLang="en-US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be</a:t>
            </a:r>
            <a:r>
              <a:rPr lang="zh-CN" altLang="en-US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opened</a:t>
            </a:r>
            <a:r>
              <a:rPr lang="zh-CN" altLang="en-US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(damaged</a:t>
            </a:r>
            <a:r>
              <a:rPr lang="zh-CN" altLang="en-US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C000"/>
                </a:solidFill>
                <a:latin typeface="Calibri" charset="0"/>
                <a:ea typeface="Calibri" charset="0"/>
                <a:cs typeface="Calibri" charset="0"/>
              </a:rPr>
              <a:t>file)</a:t>
            </a:r>
          </a:p>
          <a:p>
            <a:pPr marL="285750" indent="-285750">
              <a:buFont typeface="Arial" charset="0"/>
              <a:buChar char="•"/>
            </a:pPr>
            <a:endParaRPr lang="en-US" altLang="zh-CN" sz="20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altLang="zh-CN" sz="2000" dirty="0" smtClean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863" y="464456"/>
            <a:ext cx="3365834" cy="477085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432FF"/>
                </a:solidFill>
              </a:rPr>
              <a:t>Read the data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371" y="1416273"/>
            <a:ext cx="6686550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Tools:</a:t>
            </a:r>
            <a:endParaRPr lang="en-US" sz="2200" dirty="0"/>
          </a:p>
          <a:p>
            <a:pPr lvl="1"/>
            <a:r>
              <a:rPr lang="en-US" sz="2200" dirty="0" smtClean="0"/>
              <a:t>PDS3 IDL software</a:t>
            </a:r>
            <a:r>
              <a:rPr lang="en-US" altLang="zh-CN" sz="2200" dirty="0" smtClean="0"/>
              <a:t>:</a:t>
            </a:r>
            <a:r>
              <a:rPr lang="zh-CN" altLang="en-US" sz="2200" dirty="0" smtClean="0"/>
              <a:t> </a:t>
            </a:r>
            <a:r>
              <a:rPr lang="en-US" altLang="zh-CN" sz="2200" dirty="0" smtClean="0">
                <a:solidFill>
                  <a:schemeClr val="accent6"/>
                </a:solidFill>
              </a:rPr>
              <a:t>works</a:t>
            </a:r>
            <a:r>
              <a:rPr lang="zh-CN" altLang="en-US" sz="2200" dirty="0" smtClean="0">
                <a:solidFill>
                  <a:schemeClr val="accent6"/>
                </a:solidFill>
              </a:rPr>
              <a:t> </a:t>
            </a:r>
            <a:r>
              <a:rPr lang="en-US" altLang="zh-CN" sz="2200" dirty="0" smtClean="0">
                <a:solidFill>
                  <a:schemeClr val="accent6"/>
                </a:solidFill>
              </a:rPr>
              <a:t>well</a:t>
            </a:r>
            <a:endParaRPr lang="en-US" sz="2200" dirty="0" smtClean="0"/>
          </a:p>
          <a:p>
            <a:pPr lvl="1"/>
            <a:r>
              <a:rPr lang="en-US" altLang="zh-CN" sz="2200" dirty="0" smtClean="0"/>
              <a:t>Provided</a:t>
            </a:r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MatLab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software:</a:t>
            </a:r>
            <a:r>
              <a:rPr lang="zh-CN" altLang="en-US" sz="2200" dirty="0" smtClean="0"/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only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works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for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label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files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and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lower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level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of</a:t>
            </a:r>
            <a:r>
              <a:rPr lang="zh-CN" altLang="en-US" sz="2200" dirty="0" smtClean="0">
                <a:solidFill>
                  <a:srgbClr val="FFC000"/>
                </a:solidFill>
              </a:rPr>
              <a:t> </a:t>
            </a:r>
            <a:r>
              <a:rPr lang="en-US" altLang="zh-CN" sz="2200" dirty="0" smtClean="0">
                <a:solidFill>
                  <a:srgbClr val="FFC000"/>
                </a:solidFill>
              </a:rPr>
              <a:t>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35" y="3107609"/>
            <a:ext cx="7381291" cy="266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384" y="250966"/>
            <a:ext cx="2800909" cy="801937"/>
          </a:xfrm>
        </p:spPr>
        <p:txBody>
          <a:bodyPr>
            <a:noAutofit/>
          </a:bodyPr>
          <a:lstStyle/>
          <a:p>
            <a:pPr lvl="1"/>
            <a:r>
              <a:rPr lang="en-US" altLang="zh-CN" sz="3000" dirty="0" smtClean="0">
                <a:solidFill>
                  <a:srgbClr val="0432FF"/>
                </a:solidFill>
              </a:rPr>
              <a:t>Data</a:t>
            </a:r>
            <a:r>
              <a:rPr lang="zh-CN" altLang="en-US" sz="3000" dirty="0" smtClean="0">
                <a:solidFill>
                  <a:srgbClr val="0432FF"/>
                </a:solidFill>
              </a:rPr>
              <a:t> </a:t>
            </a:r>
            <a:r>
              <a:rPr lang="en-US" altLang="zh-CN" sz="3000" dirty="0" smtClean="0">
                <a:solidFill>
                  <a:srgbClr val="0432FF"/>
                </a:solidFill>
              </a:rPr>
              <a:t>Structure</a:t>
            </a:r>
            <a:endParaRPr lang="en-US" sz="3000" dirty="0">
              <a:solidFill>
                <a:srgbClr val="0432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5786" y="1423957"/>
            <a:ext cx="68261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SPACECRAFT EVENT TIME UTC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MASS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CHARGE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DENSITY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VX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VY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VZ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DURATION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latin typeface="Monaco" charset="0"/>
              </a:rPr>
              <a:t>QUALITY FLAGS</a:t>
            </a:r>
            <a:endParaRPr lang="en-US" sz="2200" dirty="0">
              <a:effectLst/>
              <a:latin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75" y="1127051"/>
            <a:ext cx="5822573" cy="49163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687" y="467832"/>
            <a:ext cx="3742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zh-CN" sz="2200" dirty="0" smtClean="0"/>
              <a:t>Quality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flag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description</a:t>
            </a:r>
            <a:endParaRPr lang="en-US" sz="2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52353" y="2748975"/>
            <a:ext cx="4022182" cy="261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69403" y="2392705"/>
            <a:ext cx="105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1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or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0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1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00863" y="464456"/>
            <a:ext cx="3365834" cy="477085"/>
          </a:xfrm>
        </p:spPr>
        <p:txBody>
          <a:bodyPr>
            <a:noAutofit/>
          </a:bodyPr>
          <a:lstStyle/>
          <a:p>
            <a:r>
              <a:rPr lang="en-US" altLang="zh-CN" sz="3000" b="1" dirty="0" smtClean="0">
                <a:solidFill>
                  <a:srgbClr val="0432FF"/>
                </a:solidFill>
              </a:rPr>
              <a:t>Plot</a:t>
            </a:r>
            <a:r>
              <a:rPr lang="en-US" sz="3000" b="1" dirty="0" smtClean="0">
                <a:solidFill>
                  <a:srgbClr val="0432FF"/>
                </a:solidFill>
              </a:rPr>
              <a:t> the data</a:t>
            </a:r>
            <a:endParaRPr lang="en-US" sz="3000" b="1" dirty="0">
              <a:solidFill>
                <a:srgbClr val="0432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096" y="1233983"/>
            <a:ext cx="63451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zh-CN" sz="2200" dirty="0" smtClean="0"/>
              <a:t>Separated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by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mass/charge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200" dirty="0" smtClean="0"/>
              <a:t>1/1: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200" dirty="0" smtClean="0"/>
              <a:t>4/2: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He++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200" dirty="0" smtClean="0"/>
              <a:t>4/1: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He+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200" dirty="0" smtClean="0"/>
              <a:t>18/1: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H2O+,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other</a:t>
            </a:r>
            <a:r>
              <a:rPr lang="zh-CN" altLang="en-US" sz="2200" dirty="0" smtClean="0"/>
              <a:t> </a:t>
            </a:r>
            <a:r>
              <a:rPr lang="en-US" altLang="zh-CN" sz="2200" dirty="0"/>
              <a:t>w</a:t>
            </a:r>
            <a:r>
              <a:rPr lang="en-US" altLang="zh-CN" sz="2200" dirty="0" smtClean="0"/>
              <a:t>ater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group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ions? O+? (</a:t>
            </a:r>
            <a:r>
              <a:rPr lang="en-US" altLang="zh-CN" sz="2200" dirty="0" smtClean="0">
                <a:solidFill>
                  <a:schemeClr val="accent4"/>
                </a:solidFill>
              </a:rPr>
              <a:t>should be in L5 data description</a:t>
            </a:r>
            <a:r>
              <a:rPr lang="en-US" altLang="zh-CN" sz="2200" dirty="0" smtClean="0"/>
              <a:t>)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80" y="3311529"/>
            <a:ext cx="8890000" cy="27051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883007" y="5067759"/>
            <a:ext cx="112372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22033" y="4664079"/>
            <a:ext cx="158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H+,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He++,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He+</a:t>
            </a:r>
            <a:r>
              <a:rPr lang="zh-CN" altLang="en-US" dirty="0" smtClean="0">
                <a:solidFill>
                  <a:srgbClr val="FFC000"/>
                </a:solidFill>
              </a:rPr>
              <a:t> </a:t>
            </a:r>
            <a:r>
              <a:rPr lang="en-US" altLang="zh-CN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17966" y="153279"/>
            <a:ext cx="1882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Close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comet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Alt</a:t>
            </a:r>
            <a:r>
              <a:rPr lang="zh-CN" altLang="en-US" dirty="0" smtClean="0"/>
              <a:t> </a:t>
            </a:r>
            <a:r>
              <a:rPr lang="en-US" altLang="zh-CN" dirty="0" smtClean="0"/>
              <a:t>~12</a:t>
            </a:r>
            <a:r>
              <a:rPr lang="zh-CN" altLang="en-US" dirty="0" smtClean="0"/>
              <a:t> </a:t>
            </a:r>
            <a:r>
              <a:rPr lang="en-US" altLang="zh-CN" dirty="0" smtClean="0"/>
              <a:t>km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Dominated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heavy</a:t>
            </a:r>
            <a:r>
              <a:rPr lang="zh-CN" altLang="en-US" dirty="0" smtClean="0"/>
              <a:t> </a:t>
            </a:r>
            <a:r>
              <a:rPr lang="en-US" altLang="zh-CN" dirty="0" smtClean="0"/>
              <a:t>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456" y="197346"/>
            <a:ext cx="110168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V(km/s)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362" y="0"/>
            <a:ext cx="5879604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05928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1/1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2253257"/>
            <a:ext cx="123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4/2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3931186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4</a:t>
            </a:r>
            <a:r>
              <a:rPr lang="en-US" altLang="zh-CN" dirty="0" smtClean="0">
                <a:solidFill>
                  <a:srgbClr val="0432FF"/>
                </a:solidFill>
              </a:rPr>
              <a:t>/1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609115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18/1</a:t>
            </a: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17966" y="153279"/>
            <a:ext cx="1882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Far</a:t>
            </a:r>
            <a:r>
              <a:rPr lang="zh-CN" altLang="en-US" dirty="0" smtClean="0"/>
              <a:t> </a:t>
            </a:r>
            <a:r>
              <a:rPr lang="en-US" altLang="zh-CN" dirty="0" smtClean="0"/>
              <a:t>away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comet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Alt</a:t>
            </a:r>
            <a:r>
              <a:rPr lang="zh-CN" altLang="en-US" dirty="0" smtClean="0"/>
              <a:t> </a:t>
            </a:r>
            <a:r>
              <a:rPr lang="en-US" altLang="zh-CN" dirty="0" smtClean="0"/>
              <a:t>&gt;900</a:t>
            </a:r>
            <a:r>
              <a:rPr lang="zh-CN" altLang="en-US" dirty="0" smtClean="0"/>
              <a:t> </a:t>
            </a:r>
            <a:r>
              <a:rPr lang="en-US" altLang="zh-CN" dirty="0" smtClean="0"/>
              <a:t>km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Dominated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456" y="197346"/>
            <a:ext cx="110168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(km/s)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(cm-3)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V(km/s)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5928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1/1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2253257"/>
            <a:ext cx="123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4/2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3931186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4</a:t>
            </a:r>
            <a:r>
              <a:rPr lang="en-US" altLang="zh-CN" dirty="0" smtClean="0">
                <a:solidFill>
                  <a:srgbClr val="0432FF"/>
                </a:solidFill>
              </a:rPr>
              <a:t>/1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609115"/>
            <a:ext cx="123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432FF"/>
                </a:solidFill>
              </a:rPr>
              <a:t>m/q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=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18/1</a:t>
            </a:r>
            <a:endParaRPr lang="en-US" dirty="0">
              <a:solidFill>
                <a:srgbClr val="0432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361" y="0"/>
            <a:ext cx="58743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500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432FF"/>
                </a:solidFill>
              </a:rPr>
              <a:t>Summary</a:t>
            </a:r>
            <a:endParaRPr lang="en-US" sz="4000" b="1" dirty="0">
              <a:solidFill>
                <a:srgbClr val="043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2818"/>
            <a:ext cx="7886700" cy="5394931"/>
          </a:xfrm>
        </p:spPr>
        <p:txBody>
          <a:bodyPr>
            <a:noAutofit/>
          </a:bodyPr>
          <a:lstStyle/>
          <a:p>
            <a:r>
              <a:rPr lang="en-US" altLang="zh-CN" sz="2200" dirty="0" smtClean="0"/>
              <a:t>Generally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the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data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looks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great.</a:t>
            </a:r>
          </a:p>
          <a:p>
            <a:r>
              <a:rPr lang="en-US" altLang="zh-CN" sz="2200" dirty="0" smtClean="0"/>
              <a:t>Only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one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major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RID:</a:t>
            </a:r>
            <a:r>
              <a:rPr lang="zh-CN" altLang="en-US" sz="2200" dirty="0" smtClean="0"/>
              <a:t> 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No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description for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the generation of L5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data: Please add descriptions or provide a reference.</a:t>
            </a:r>
          </a:p>
          <a:p>
            <a:r>
              <a:rPr lang="en-US" altLang="zh-CN" sz="2200" dirty="0" smtClean="0"/>
              <a:t>Minor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RID:</a:t>
            </a:r>
          </a:p>
          <a:p>
            <a:pPr lvl="1"/>
            <a:r>
              <a:rPr lang="en-US" altLang="zh-CN" sz="2200" dirty="0" smtClean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zh-CN" sz="2200" dirty="0" err="1" smtClean="0">
                <a:latin typeface="Calibri" charset="0"/>
                <a:ea typeface="Calibri" charset="0"/>
                <a:cs typeface="Calibri" charset="0"/>
              </a:rPr>
              <a:t>rpc_user_guide.pdf</a:t>
            </a:r>
            <a:r>
              <a:rPr lang="en-US" altLang="zh-CN" sz="2200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zh-CN" altLang="en-US" sz="2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200" dirty="0" smtClean="0">
                <a:latin typeface="Calibri" charset="0"/>
                <a:ea typeface="Calibri" charset="0"/>
                <a:cs typeface="Calibri" charset="0"/>
              </a:rPr>
              <a:t>does</a:t>
            </a:r>
            <a:r>
              <a:rPr lang="zh-CN" alt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200" dirty="0" smtClean="0"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zh-CN" alt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200" dirty="0" smtClean="0">
                <a:latin typeface="Calibri" charset="0"/>
                <a:ea typeface="Calibri" charset="0"/>
                <a:cs typeface="Calibri" charset="0"/>
              </a:rPr>
              <a:t>open</a:t>
            </a:r>
            <a:r>
              <a:rPr lang="zh-CN" alt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200" dirty="0" smtClean="0">
                <a:latin typeface="Calibri" charset="0"/>
                <a:ea typeface="Calibri" charset="0"/>
                <a:cs typeface="Calibri" charset="0"/>
              </a:rPr>
              <a:t>correctly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Unclear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data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quality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flag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description</a:t>
            </a:r>
          </a:p>
          <a:p>
            <a:pPr lvl="1"/>
            <a:r>
              <a:rPr lang="en-US" altLang="zh-CN" sz="2200" dirty="0" smtClean="0"/>
              <a:t>The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provided</a:t>
            </a:r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MatLab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software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only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works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for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lower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level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data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and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label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files</a:t>
            </a:r>
          </a:p>
          <a:p>
            <a:r>
              <a:rPr lang="en-US" altLang="zh-CN" sz="2200" dirty="0" smtClean="0"/>
              <a:t>Editorial:</a:t>
            </a:r>
          </a:p>
          <a:p>
            <a:pPr lvl="1"/>
            <a:r>
              <a:rPr lang="en-US" altLang="zh-CN" sz="2200" dirty="0" smtClean="0"/>
              <a:t>“</a:t>
            </a:r>
            <a:r>
              <a:rPr lang="en-US" sz="2200" dirty="0" err="1" smtClean="0"/>
              <a:t>areadme.txt</a:t>
            </a:r>
            <a:r>
              <a:rPr lang="en-US" altLang="zh-CN" sz="2200" dirty="0" smtClean="0"/>
              <a:t>”:</a:t>
            </a:r>
            <a:r>
              <a:rPr lang="zh-CN" altLang="en-US" sz="2200" dirty="0" smtClean="0"/>
              <a:t> </a:t>
            </a:r>
            <a:r>
              <a:rPr lang="en-US" sz="2200" dirty="0" smtClean="0"/>
              <a:t>“solar </a:t>
            </a:r>
            <a:r>
              <a:rPr lang="en-US" sz="2200" dirty="0"/>
              <a:t>wind ions (H+,H2+,He</a:t>
            </a:r>
            <a:r>
              <a:rPr lang="en-US" sz="2200" dirty="0" smtClean="0"/>
              <a:t>+)”</a:t>
            </a:r>
            <a:r>
              <a:rPr lang="zh-CN" altLang="en-US" sz="2200" dirty="0" smtClean="0"/>
              <a:t> </a:t>
            </a:r>
            <a:r>
              <a:rPr lang="zh-CN" altLang="en-US" sz="2200" dirty="0" smtClean="0">
                <a:sym typeface="Wingdings"/>
              </a:rPr>
              <a:t> </a:t>
            </a:r>
            <a:r>
              <a:rPr lang="en-US" altLang="zh-CN" sz="2200" dirty="0" smtClean="0">
                <a:sym typeface="Wingdings"/>
              </a:rPr>
              <a:t>“(</a:t>
            </a:r>
            <a:r>
              <a:rPr lang="en-US" sz="2200" dirty="0" smtClean="0"/>
              <a:t>H</a:t>
            </a:r>
            <a:r>
              <a:rPr lang="en-US" altLang="zh-CN" sz="2200" dirty="0" smtClean="0"/>
              <a:t>+,</a:t>
            </a:r>
            <a:r>
              <a:rPr lang="zh-CN" altLang="en-US" sz="2200" dirty="0" smtClean="0"/>
              <a:t> </a:t>
            </a:r>
            <a:r>
              <a:rPr lang="en-US" sz="2200" dirty="0" smtClean="0"/>
              <a:t>He</a:t>
            </a:r>
            <a:r>
              <a:rPr lang="en-US" altLang="zh-CN" sz="2200" dirty="0" smtClean="0"/>
              <a:t>+</a:t>
            </a:r>
            <a:r>
              <a:rPr lang="en-US" sz="2200" dirty="0" smtClean="0"/>
              <a:t>+</a:t>
            </a:r>
            <a:r>
              <a:rPr lang="en-US" altLang="zh-CN" sz="2200" dirty="0" smtClean="0"/>
              <a:t>,</a:t>
            </a:r>
            <a:r>
              <a:rPr lang="zh-CN" altLang="en-US" sz="2200" dirty="0" smtClean="0"/>
              <a:t> </a:t>
            </a:r>
            <a:r>
              <a:rPr lang="en-US" altLang="zh-CN" sz="2200" smtClean="0"/>
              <a:t>He</a:t>
            </a:r>
            <a:r>
              <a:rPr lang="en-US" altLang="zh-CN" sz="2200" smtClean="0"/>
              <a:t>+)”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90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</TotalTime>
  <Words>346</Words>
  <Application>Microsoft Macintosh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Monaco</vt:lpstr>
      <vt:lpstr>Wingdings</vt:lpstr>
      <vt:lpstr>等线</vt:lpstr>
      <vt:lpstr>等线 Light</vt:lpstr>
      <vt:lpstr>Arial</vt:lpstr>
      <vt:lpstr>Office Theme</vt:lpstr>
      <vt:lpstr>PDS Review Rosetta RPC-ICA</vt:lpstr>
      <vt:lpstr>Overview</vt:lpstr>
      <vt:lpstr>Read the data</vt:lpstr>
      <vt:lpstr>Data Structure</vt:lpstr>
      <vt:lpstr>PowerPoint Presentation</vt:lpstr>
      <vt:lpstr>Plot the data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88</cp:revision>
  <dcterms:created xsi:type="dcterms:W3CDTF">2018-07-08T01:21:40Z</dcterms:created>
  <dcterms:modified xsi:type="dcterms:W3CDTF">2018-10-09T15:49:27Z</dcterms:modified>
</cp:coreProperties>
</file>