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82" r:id="rId4"/>
    <p:sldId id="263" r:id="rId5"/>
    <p:sldId id="283" r:id="rId6"/>
    <p:sldId id="289" r:id="rId7"/>
    <p:sldId id="285" r:id="rId8"/>
    <p:sldId id="290" r:id="rId9"/>
    <p:sldId id="277" r:id="rId10"/>
    <p:sldId id="287" r:id="rId11"/>
    <p:sldId id="286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31"/>
  </p:normalViewPr>
  <p:slideViewPr>
    <p:cSldViewPr snapToGrid="0" snapToObjects="1">
      <p:cViewPr varScale="1">
        <p:scale>
          <a:sx n="112" d="100"/>
          <a:sy n="11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E7AD-6B3E-3842-8877-B32223DFA5F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ECB7-8E02-114B-A5EC-4E0BA3E4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D604-3343-8E48-A4EA-FF6A851440E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8D7C-CB15-C645-A766-990CE2F2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6103"/>
            <a:ext cx="7772400" cy="2387600"/>
          </a:xfrm>
        </p:spPr>
        <p:txBody>
          <a:bodyPr/>
          <a:lstStyle/>
          <a:p>
            <a:r>
              <a:rPr lang="en-US" dirty="0" smtClean="0"/>
              <a:t>PDS Review</a:t>
            </a:r>
            <a:br>
              <a:rPr lang="en-US" dirty="0" smtClean="0"/>
            </a:br>
            <a:r>
              <a:rPr lang="en-US" dirty="0" smtClean="0"/>
              <a:t>Rosetta RPC-IES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7670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Yaxue Dong</a:t>
            </a:r>
          </a:p>
          <a:p>
            <a:r>
              <a:rPr lang="en-US" dirty="0" smtClean="0"/>
              <a:t>CU-Boulder/LASP</a:t>
            </a:r>
          </a:p>
          <a:p>
            <a:endParaRPr lang="en-US" dirty="0" smtClean="0"/>
          </a:p>
          <a:p>
            <a:r>
              <a:rPr lang="en-US" altLang="zh-CN" dirty="0" smtClean="0"/>
              <a:t>University of Maryland, College Park, MD</a:t>
            </a:r>
          </a:p>
          <a:p>
            <a:r>
              <a:rPr lang="en-US" altLang="zh-CN" dirty="0" smtClean="0"/>
              <a:t>Oct 8-9, 2018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3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2" y="344556"/>
            <a:ext cx="4529403" cy="634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05" y="344556"/>
            <a:ext cx="4302674" cy="6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564" y="304800"/>
            <a:ext cx="4372571" cy="640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704" y="304800"/>
            <a:ext cx="4343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003"/>
            <a:ext cx="9144000" cy="4819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37267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RPC-MIP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RPC-IES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9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2252"/>
            <a:ext cx="7886700" cy="92643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432FF"/>
                </a:solidFill>
              </a:rPr>
              <a:t>Overview</a:t>
            </a:r>
            <a:endParaRPr lang="en-US" sz="3000" b="1" dirty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49" y="1660922"/>
            <a:ext cx="7664746" cy="3708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ro-c-rpcies-5-ext2-v1.0</a:t>
            </a:r>
          </a:p>
          <a:p>
            <a:pPr marL="285750" indent="-285750">
              <a:buFont typeface="Arial" charset="0"/>
              <a:buChar char="•"/>
            </a:pPr>
            <a:endParaRPr lang="en-US" altLang="zh-CN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Rosetta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Plasma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Consortium </a:t>
            </a:r>
            <a:r>
              <a:rPr lang="mr-IN" altLang="zh-CN" sz="220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 Ion and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Electron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Sensor</a:t>
            </a:r>
          </a:p>
          <a:p>
            <a:pPr marL="742950" lvl="1" indent="-285750">
              <a:buFont typeface="Arial" charset="0"/>
              <a:buChar char="•"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Extension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Apr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2016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Jun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30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2016</a:t>
            </a:r>
          </a:p>
          <a:p>
            <a:pPr marL="742950" lvl="1" indent="-285750">
              <a:buFont typeface="Arial" charset="0"/>
              <a:buChar char="•"/>
            </a:pPr>
            <a:endParaRPr lang="en-US" altLang="zh-CN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L5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data: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Ion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electron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moments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(density,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velocity,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 smtClean="0">
                <a:latin typeface="Calibri" charset="0"/>
                <a:ea typeface="Calibri" charset="0"/>
                <a:cs typeface="Calibri" charset="0"/>
              </a:rPr>
              <a:t>temperature)</a:t>
            </a:r>
          </a:p>
          <a:p>
            <a:pPr marL="285750" indent="-285750">
              <a:buFont typeface="Arial" charset="0"/>
              <a:buChar char="•"/>
            </a:pPr>
            <a:endParaRPr lang="en-US" altLang="zh-CN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altLang="zh-CN" sz="2000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339" y="278296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000" dirty="0" err="1"/>
              <a:t>v</a:t>
            </a:r>
            <a:r>
              <a:rPr lang="en-US" altLang="zh-CN" sz="3000" dirty="0" err="1" smtClean="0"/>
              <a:t>oldesc.cat</a:t>
            </a:r>
            <a:endParaRPr lang="en-US" sz="3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8851" y="1027223"/>
            <a:ext cx="7476516" cy="1147969"/>
            <a:chOff x="543339" y="1352942"/>
            <a:chExt cx="7476516" cy="11479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339" y="1352942"/>
              <a:ext cx="7476516" cy="114796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3739660" y="1873590"/>
              <a:ext cx="139147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81707" y="1658146"/>
              <a:ext cx="20632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FFC000"/>
                  </a:solidFill>
                </a:rPr>
                <a:t>m</a:t>
              </a:r>
              <a:r>
                <a:rPr lang="en-US" altLang="zh-CN" sz="2200" dirty="0" smtClean="0">
                  <a:solidFill>
                    <a:srgbClr val="FFC000"/>
                  </a:solidFill>
                </a:rPr>
                <a:t>oment</a:t>
              </a:r>
              <a:r>
                <a:rPr lang="zh-CN" altLang="en-US" sz="2200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CN" sz="2200" dirty="0" smtClean="0">
                  <a:solidFill>
                    <a:srgbClr val="FFC000"/>
                  </a:solidFill>
                </a:rPr>
                <a:t>data</a:t>
              </a:r>
              <a:endParaRPr lang="en-US" sz="2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8851" y="2695840"/>
            <a:ext cx="8916055" cy="3643701"/>
            <a:chOff x="426787" y="3021559"/>
            <a:chExt cx="8916055" cy="3643701"/>
          </a:xfrm>
        </p:grpSpPr>
        <p:sp>
          <p:nvSpPr>
            <p:cNvPr id="9" name="TextBox 8"/>
            <p:cNvSpPr txBox="1"/>
            <p:nvPr/>
          </p:nvSpPr>
          <p:spPr>
            <a:xfrm>
              <a:off x="491091" y="3021559"/>
              <a:ext cx="55931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altLang="zh-CN" sz="3000" dirty="0" smtClean="0"/>
                <a:t>/document/docinfo.txt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lang="en-US" sz="3000" dirty="0"/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lang="en-US" sz="30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87" y="3760223"/>
              <a:ext cx="4704351" cy="29050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7928" y="4498887"/>
              <a:ext cx="2870200" cy="20193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826367" y="5521570"/>
              <a:ext cx="2033956" cy="3224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26368" y="6240436"/>
              <a:ext cx="2033955" cy="21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26367" y="6548888"/>
              <a:ext cx="1016978" cy="2761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26993" y="4557200"/>
              <a:ext cx="18158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C000"/>
                  </a:solidFill>
                </a:rPr>
                <a:t>Not</a:t>
              </a:r>
              <a:r>
                <a:rPr lang="zh-CN" altLang="en-US" sz="2200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CN" sz="2200" dirty="0" smtClean="0">
                  <a:solidFill>
                    <a:srgbClr val="FFC000"/>
                  </a:solidFill>
                </a:rPr>
                <a:t>listed</a:t>
              </a:r>
              <a:r>
                <a:rPr lang="zh-CN" altLang="en-US" sz="2200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CN" sz="2200" dirty="0" smtClean="0">
                  <a:solidFill>
                    <a:srgbClr val="FFC000"/>
                  </a:solidFill>
                </a:rPr>
                <a:t>in</a:t>
              </a:r>
              <a:r>
                <a:rPr lang="zh-CN" altLang="en-US" sz="2200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CN" sz="2200" dirty="0" smtClean="0">
                  <a:solidFill>
                    <a:srgbClr val="FFC000"/>
                  </a:solidFill>
                </a:rPr>
                <a:t>docinfo.txt</a:t>
              </a:r>
              <a:endParaRPr lang="en-US" sz="22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6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463" y="200687"/>
            <a:ext cx="3365834" cy="47708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432FF"/>
                </a:solidFill>
              </a:rPr>
              <a:t>Read the data</a:t>
            </a:r>
            <a:endParaRPr lang="en-US" sz="30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86" y="1029410"/>
            <a:ext cx="7221213" cy="56879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Tools:</a:t>
            </a:r>
            <a:endParaRPr lang="en-US" sz="2400" dirty="0"/>
          </a:p>
          <a:p>
            <a:pPr lvl="1"/>
            <a:r>
              <a:rPr lang="en-US" dirty="0" smtClean="0"/>
              <a:t>PDS3 IDL software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6"/>
                </a:solidFill>
              </a:rPr>
              <a:t>works</a:t>
            </a:r>
            <a:r>
              <a:rPr lang="zh-CN" altLang="en-US" dirty="0" smtClean="0">
                <a:solidFill>
                  <a:schemeClr val="accent6"/>
                </a:solidFill>
              </a:rPr>
              <a:t> </a:t>
            </a:r>
            <a:r>
              <a:rPr lang="en-US" altLang="zh-CN" dirty="0" smtClean="0">
                <a:solidFill>
                  <a:schemeClr val="accent6"/>
                </a:solidFill>
              </a:rPr>
              <a:t>well</a:t>
            </a:r>
            <a:endParaRPr lang="en-US" dirty="0">
              <a:solidFill>
                <a:schemeClr val="accent6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dirty="0" smtClean="0"/>
              <a:t>Data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structure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both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electron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ions:</a:t>
            </a:r>
          </a:p>
          <a:p>
            <a:pPr lvl="1">
              <a:spcBef>
                <a:spcPts val="0"/>
              </a:spcBef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SPACECRAFT </a:t>
            </a:r>
            <a:r>
              <a:rPr lang="en-US" sz="2200" dirty="0"/>
              <a:t>EVENT TIME UTC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MASS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CHARGE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DENSITY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VX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VY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VZ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VELOCITY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TEMPERATURE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DURATION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QUALITY FLAGS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24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281530" y="304800"/>
            <a:ext cx="2674989" cy="477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 smtClean="0">
                <a:solidFill>
                  <a:srgbClr val="0432FF"/>
                </a:solidFill>
              </a:rPr>
              <a:t>Ion</a:t>
            </a:r>
            <a:r>
              <a:rPr lang="zh-CN" altLang="en-US" sz="3000" b="1" dirty="0" smtClean="0">
                <a:solidFill>
                  <a:srgbClr val="0432FF"/>
                </a:solidFill>
              </a:rPr>
              <a:t> </a:t>
            </a:r>
            <a:r>
              <a:rPr lang="en-US" altLang="zh-CN" sz="3000" b="1" dirty="0" smtClean="0">
                <a:solidFill>
                  <a:srgbClr val="0432FF"/>
                </a:solidFill>
              </a:rPr>
              <a:t>data</a:t>
            </a:r>
            <a:endParaRPr lang="en-US" sz="3000" b="1" dirty="0">
              <a:solidFill>
                <a:srgbClr val="043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51" y="0"/>
            <a:ext cx="471948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783" y="304800"/>
            <a:ext cx="12722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(cm-3)</a:t>
            </a:r>
          </a:p>
          <a:p>
            <a:endParaRPr lang="en-US" dirty="0"/>
          </a:p>
          <a:p>
            <a:r>
              <a:rPr lang="en-US" dirty="0" smtClean="0"/>
              <a:t>Velocity (km/s)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Speed (km/s)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(K)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Duration (s)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Charge (e)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ass (</a:t>
            </a:r>
            <a:r>
              <a:rPr lang="en-US" dirty="0" err="1" smtClean="0"/>
              <a:t>amu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1530" y="1603513"/>
            <a:ext cx="24937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q = 1, 2 e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 = 1, 4 </a:t>
            </a:r>
            <a:r>
              <a:rPr lang="en-US" sz="2200" dirty="0" err="1" smtClean="0"/>
              <a:t>amu</a:t>
            </a: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Identifying and separating H+ and He++ signals explained in “</a:t>
            </a:r>
            <a:r>
              <a:rPr lang="en-US" sz="2200" dirty="0" err="1" smtClean="0"/>
              <a:t>moments_calculation.pdf</a:t>
            </a:r>
            <a:r>
              <a:rPr lang="en-US" sz="22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8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9" y="0"/>
            <a:ext cx="4784035" cy="67688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81530" y="304800"/>
            <a:ext cx="2674989" cy="477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 smtClean="0">
                <a:solidFill>
                  <a:srgbClr val="0432FF"/>
                </a:solidFill>
              </a:rPr>
              <a:t>Electron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3" y="0"/>
            <a:ext cx="4784035" cy="67688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1530" y="1603513"/>
            <a:ext cx="267498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q = -e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 = 0 for electrons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 = 1 </a:t>
            </a:r>
            <a:r>
              <a:rPr lang="en-US" sz="2200" dirty="0" err="1" smtClean="0"/>
              <a:t>amu</a:t>
            </a:r>
            <a:r>
              <a:rPr lang="en-US" sz="2200" dirty="0" smtClean="0"/>
              <a:t>: negative ions (H-)?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ne &gt;&gt; </a:t>
            </a:r>
            <a:r>
              <a:rPr lang="en-US" sz="2400" dirty="0" err="1"/>
              <a:t>ni</a:t>
            </a:r>
            <a:r>
              <a:rPr lang="en-US" sz="2400" dirty="0"/>
              <a:t> explained as photo-electron density much larger than solar wind electrons (</a:t>
            </a:r>
            <a:r>
              <a:rPr lang="en-US" sz="2400" dirty="0" err="1"/>
              <a:t>moments_calculation.pdf</a:t>
            </a:r>
            <a:r>
              <a:rPr lang="en-US" sz="2400" dirty="0"/>
              <a:t>) </a:t>
            </a:r>
          </a:p>
        </p:txBody>
      </p:sp>
      <p:sp>
        <p:nvSpPr>
          <p:cNvPr id="3" name="Oval 2"/>
          <p:cNvSpPr/>
          <p:nvPr/>
        </p:nvSpPr>
        <p:spPr>
          <a:xfrm>
            <a:off x="4253948" y="4810539"/>
            <a:ext cx="1099930" cy="341753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05046" y="2831123"/>
            <a:ext cx="1371600" cy="1979416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783" y="304800"/>
            <a:ext cx="12722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(cm-3)</a:t>
            </a:r>
          </a:p>
          <a:p>
            <a:endParaRPr lang="en-US" dirty="0"/>
          </a:p>
          <a:p>
            <a:r>
              <a:rPr lang="en-US" dirty="0" smtClean="0"/>
              <a:t>Velocity (km/s)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Speed (km/s)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(K)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Duration (s)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mass (</a:t>
            </a:r>
            <a:r>
              <a:rPr lang="en-US" dirty="0" err="1" smtClean="0"/>
              <a:t>amu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charge (</a:t>
            </a:r>
            <a:r>
              <a:rPr lang="en-US" dirty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2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9463" y="200687"/>
            <a:ext cx="3365834" cy="477085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0432FF"/>
                </a:solidFill>
              </a:rPr>
              <a:t>Negative ions?</a:t>
            </a:r>
            <a:endParaRPr lang="en-US" sz="3000" b="1" dirty="0">
              <a:solidFill>
                <a:srgbClr val="0432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34" y="743331"/>
            <a:ext cx="5795892" cy="3622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540" y="4431323"/>
            <a:ext cx="835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 electron moment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m = 1 </a:t>
            </a:r>
            <a:r>
              <a:rPr lang="en-US" sz="2200" dirty="0" err="1" smtClean="0"/>
              <a:t>amu</a:t>
            </a:r>
            <a:r>
              <a:rPr lang="en-US" sz="2200" dirty="0" smtClean="0"/>
              <a:t>, q = -e</a:t>
            </a: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No descriptions of how to identify these negative ions (H-) from electron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Very low density with repeating values: 0, 0.001, and 0.002 cm-3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When density is 0, there is still non-zero velocity data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68215" y="1441938"/>
            <a:ext cx="1213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(cm-3)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 (km/s)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7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9" y="631419"/>
            <a:ext cx="4324901" cy="2612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60" y="673314"/>
            <a:ext cx="4151105" cy="2528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1075" y="1152938"/>
            <a:ext cx="107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</a:t>
            </a:r>
            <a:r>
              <a:rPr lang="en-US" sz="1600" dirty="0" err="1" smtClean="0"/>
              <a:t>i</a:t>
            </a:r>
            <a:r>
              <a:rPr lang="en-US" sz="1600" dirty="0" smtClean="0"/>
              <a:t> (cm-3)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ne (cm-3)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09694" y="26983"/>
            <a:ext cx="276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Close to the comet: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Alt ~ 5km</a:t>
            </a:r>
          </a:p>
        </p:txBody>
      </p:sp>
      <p:sp>
        <p:nvSpPr>
          <p:cNvPr id="9" name="Rectangle 8"/>
          <p:cNvSpPr/>
          <p:nvPr/>
        </p:nvSpPr>
        <p:spPr>
          <a:xfrm>
            <a:off x="93769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Far away from the comet: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Alt ~200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6678" y="3578087"/>
            <a:ext cx="69441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ne &gt;&gt; </a:t>
            </a:r>
            <a:r>
              <a:rPr lang="en-US" dirty="0" err="1"/>
              <a:t>ni</a:t>
            </a:r>
            <a:r>
              <a:rPr lang="en-US" dirty="0"/>
              <a:t> explained as photo-electron density much larger than solar wind electrons (</a:t>
            </a:r>
            <a:r>
              <a:rPr lang="en-US" dirty="0" err="1"/>
              <a:t>moments_calculation.pdf</a:t>
            </a:r>
            <a:r>
              <a:rPr lang="en-US" dirty="0"/>
              <a:t>)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Comparable electron density between far away from the comet and the closest approach. Shouldn’t there be much more photo-electrons at the closest </a:t>
            </a:r>
            <a:r>
              <a:rPr lang="en-US" dirty="0" smtClean="0"/>
              <a:t>approach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Photo-electrons?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Can we tell it from the energy spectra?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How does </a:t>
            </a:r>
            <a:r>
              <a:rPr lang="en-US" dirty="0" smtClean="0"/>
              <a:t>the </a:t>
            </a:r>
            <a:r>
              <a:rPr lang="en-US" smtClean="0"/>
              <a:t>electron density </a:t>
            </a:r>
            <a:r>
              <a:rPr lang="en-US" dirty="0" smtClean="0"/>
              <a:t>compare to total the </a:t>
            </a:r>
            <a:r>
              <a:rPr lang="en-US" smtClean="0"/>
              <a:t>ion </a:t>
            </a:r>
            <a:r>
              <a:rPr lang="en-US" smtClean="0"/>
              <a:t>density </a:t>
            </a:r>
            <a:r>
              <a:rPr lang="en-US" dirty="0" smtClean="0"/>
              <a:t>including heavy ions from ICA?</a:t>
            </a:r>
          </a:p>
        </p:txBody>
      </p:sp>
    </p:spTree>
    <p:extLst>
      <p:ext uri="{BB962C8B-B14F-4D97-AF65-F5344CB8AC3E}">
        <p14:creationId xmlns:p14="http://schemas.microsoft.com/office/powerpoint/2010/main" val="96762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0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432FF"/>
                </a:solidFill>
              </a:rPr>
              <a:t>Summary</a:t>
            </a:r>
            <a:endParaRPr lang="en-US" sz="40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188"/>
            <a:ext cx="7886700" cy="5394931"/>
          </a:xfrm>
        </p:spPr>
        <p:txBody>
          <a:bodyPr>
            <a:noAutofit/>
          </a:bodyPr>
          <a:lstStyle/>
          <a:p>
            <a:endParaRPr lang="en-US" altLang="zh-CN" sz="2200" dirty="0" smtClean="0"/>
          </a:p>
          <a:p>
            <a:r>
              <a:rPr lang="en-US" altLang="zh-CN" sz="2200" dirty="0" smtClean="0"/>
              <a:t>One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major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RID:</a:t>
            </a:r>
            <a:r>
              <a:rPr lang="zh-CN" altLang="en-US" sz="2200" dirty="0" smtClean="0"/>
              <a:t> </a:t>
            </a:r>
            <a:endParaRPr lang="en-US" altLang="zh-CN" sz="2200" dirty="0" smtClean="0"/>
          </a:p>
          <a:p>
            <a:pPr lvl="1"/>
            <a:r>
              <a:rPr lang="en-US" altLang="zh-CN" sz="2200" dirty="0" smtClean="0"/>
              <a:t>The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n</a:t>
            </a:r>
            <a:r>
              <a:rPr lang="en-US" altLang="zh-CN" sz="2200" dirty="0" smtClean="0"/>
              <a:t>egative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ion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data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electron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moment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files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doesn’t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look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right</a:t>
            </a:r>
            <a:r>
              <a:rPr lang="en-US" altLang="zh-CN" sz="2200" dirty="0" smtClean="0"/>
              <a:t>.</a:t>
            </a:r>
            <a:endParaRPr lang="en-US" sz="2200" dirty="0"/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One </a:t>
            </a:r>
            <a:r>
              <a:rPr lang="en-US" altLang="zh-CN" sz="2200" dirty="0" smtClean="0"/>
              <a:t>minor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RID:</a:t>
            </a:r>
          </a:p>
          <a:p>
            <a:pPr lvl="1"/>
            <a:r>
              <a:rPr lang="en-US" altLang="zh-CN" sz="2200" dirty="0" smtClean="0"/>
              <a:t>“/document/docinfo.txt”: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some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documents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not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listed</a:t>
            </a:r>
            <a:endParaRPr lang="en-US" altLang="zh-CN" sz="2200" dirty="0" smtClean="0"/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Editorial</a:t>
            </a:r>
            <a:r>
              <a:rPr lang="en-US" altLang="zh-CN" sz="2200" dirty="0" smtClean="0"/>
              <a:t>:</a:t>
            </a:r>
          </a:p>
          <a:p>
            <a:pPr lvl="1"/>
            <a:r>
              <a:rPr lang="en-US" altLang="zh-CN" sz="2200" dirty="0" smtClean="0"/>
              <a:t>In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“</a:t>
            </a:r>
            <a:r>
              <a:rPr lang="en-US" altLang="zh-CN" sz="2200" dirty="0" err="1" smtClean="0"/>
              <a:t>voldesc.cat</a:t>
            </a:r>
            <a:r>
              <a:rPr lang="en-US" altLang="zh-CN" sz="2200" dirty="0" smtClean="0"/>
              <a:t>”: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counts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data</a:t>
            </a:r>
            <a:r>
              <a:rPr lang="zh-CN" altLang="en-US" sz="2200" dirty="0" smtClean="0"/>
              <a:t> </a:t>
            </a:r>
            <a:r>
              <a:rPr lang="zh-CN" altLang="en-US" sz="2200" dirty="0" smtClean="0">
                <a:sym typeface="Wingdings"/>
              </a:rPr>
              <a:t> </a:t>
            </a:r>
            <a:r>
              <a:rPr lang="en-US" altLang="zh-CN" sz="2200" dirty="0" smtClean="0">
                <a:sym typeface="Wingdings"/>
              </a:rPr>
              <a:t>moment</a:t>
            </a:r>
            <a:r>
              <a:rPr lang="zh-CN" altLang="en-US" sz="2200" dirty="0" smtClean="0">
                <a:sym typeface="Wingdings"/>
              </a:rPr>
              <a:t> </a:t>
            </a:r>
            <a:r>
              <a:rPr lang="en-US" altLang="zh-CN" sz="2200" dirty="0" smtClean="0">
                <a:sym typeface="Wingdings"/>
              </a:rPr>
              <a:t>data</a:t>
            </a:r>
          </a:p>
          <a:p>
            <a:pPr lvl="1"/>
            <a:endParaRPr lang="en-US" altLang="zh-CN" sz="2200" dirty="0">
              <a:sym typeface="Wingdings"/>
            </a:endParaRPr>
          </a:p>
          <a:p>
            <a:r>
              <a:rPr lang="en-US" altLang="zh-CN" sz="2200" dirty="0" smtClean="0">
                <a:sym typeface="Wingdings"/>
              </a:rPr>
              <a:t>Others: more explanation needed for photo-electrons </a:t>
            </a:r>
          </a:p>
        </p:txBody>
      </p:sp>
    </p:spTree>
    <p:extLst>
      <p:ext uri="{BB962C8B-B14F-4D97-AF65-F5344CB8AC3E}">
        <p14:creationId xmlns:p14="http://schemas.microsoft.com/office/powerpoint/2010/main" val="89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421</Words>
  <Application>Microsoft Macintosh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Wingdings</vt:lpstr>
      <vt:lpstr>等线</vt:lpstr>
      <vt:lpstr>等线 Light</vt:lpstr>
      <vt:lpstr>Arial</vt:lpstr>
      <vt:lpstr>Office Theme</vt:lpstr>
      <vt:lpstr>PDS Review Rosetta RPC-IES</vt:lpstr>
      <vt:lpstr>Overview</vt:lpstr>
      <vt:lpstr>PowerPoint Presentation</vt:lpstr>
      <vt:lpstr>Read the data</vt:lpstr>
      <vt:lpstr>PowerPoint Presentation</vt:lpstr>
      <vt:lpstr>PowerPoint Presentation</vt:lpstr>
      <vt:lpstr>Negative ions?</vt:lpstr>
      <vt:lpstr>PowerPoint Presentation</vt:lpstr>
      <vt:lpstr>Summary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99</cp:revision>
  <dcterms:created xsi:type="dcterms:W3CDTF">2018-07-08T01:21:40Z</dcterms:created>
  <dcterms:modified xsi:type="dcterms:W3CDTF">2018-10-09T15:53:03Z</dcterms:modified>
</cp:coreProperties>
</file>