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79" r:id="rId7"/>
    <p:sldId id="278" r:id="rId8"/>
    <p:sldId id="265" r:id="rId9"/>
    <p:sldId id="267" r:id="rId10"/>
    <p:sldId id="270" r:id="rId11"/>
    <p:sldId id="280" r:id="rId12"/>
    <p:sldId id="281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0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543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7DA-30AB-4B14-8DF4-331F792F65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E21-7E3B-4D41-B12B-914BC417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7DA-30AB-4B14-8DF4-331F792F65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E21-7E3B-4D41-B12B-914BC417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3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7DA-30AB-4B14-8DF4-331F792F65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E21-7E3B-4D41-B12B-914BC417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9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154"/>
            <a:ext cx="7886700" cy="47953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8420"/>
            <a:ext cx="7886700" cy="544854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7DA-30AB-4B14-8DF4-331F792F65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E21-7E3B-4D41-B12B-914BC417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1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7DA-30AB-4B14-8DF4-331F792F65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E21-7E3B-4D41-B12B-914BC417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7DA-30AB-4B14-8DF4-331F792F65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E21-7E3B-4D41-B12B-914BC417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7DA-30AB-4B14-8DF4-331F792F65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E21-7E3B-4D41-B12B-914BC417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7DA-30AB-4B14-8DF4-331F792F65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E21-7E3B-4D41-B12B-914BC417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2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7DA-30AB-4B14-8DF4-331F792F65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E21-7E3B-4D41-B12B-914BC417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4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7DA-30AB-4B14-8DF4-331F792F65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E21-7E3B-4D41-B12B-914BC417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1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7DA-30AB-4B14-8DF4-331F792F65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E21-7E3B-4D41-B12B-914BC417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37DA-30AB-4B14-8DF4-331F792F65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1DE21-7E3B-4D41-B12B-914BC417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4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92" y="627724"/>
            <a:ext cx="7772400" cy="4402756"/>
          </a:xfrm>
        </p:spPr>
        <p:txBody>
          <a:bodyPr>
            <a:normAutofit/>
          </a:bodyPr>
          <a:lstStyle/>
          <a:p>
            <a:r>
              <a:rPr lang="en-US" dirty="0" smtClean="0"/>
              <a:t>Rosetta Orbiter RPCMAG –ext3- Archive Comments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ro-c-rpcmag-2-ext3-raw-v9.0</a:t>
            </a:r>
            <a:br>
              <a:rPr lang="en-US" dirty="0"/>
            </a:br>
            <a:r>
              <a:rPr lang="en-US" dirty="0"/>
              <a:t>ro-c-rpcmag-3-ext3-calibrated-v9.0</a:t>
            </a:r>
            <a:br>
              <a:rPr lang="en-US" dirty="0"/>
            </a:br>
            <a:r>
              <a:rPr lang="en-US" dirty="0" smtClean="0"/>
              <a:t>ro-c-rpcmag-4-ext3-resampled-v9.0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19853"/>
            <a:ext cx="6858000" cy="1066388"/>
          </a:xfrm>
        </p:spPr>
        <p:txBody>
          <a:bodyPr/>
          <a:lstStyle/>
          <a:p>
            <a:r>
              <a:rPr lang="en-US" dirty="0" smtClean="0"/>
              <a:t>S. Joy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8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49" t="13024" r="717" b="6164"/>
          <a:stretch/>
        </p:blipFill>
        <p:spPr>
          <a:xfrm>
            <a:off x="70521" y="460829"/>
            <a:ext cx="8973458" cy="4132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ro-c-rpcmag-4-ext3-resampled-v9.0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267" y="5123006"/>
            <a:ext cx="71417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of rpcmag160630_clf_ob_a1 (black) and </a:t>
            </a:r>
            <a:br>
              <a:rPr lang="en-US" dirty="0"/>
            </a:br>
            <a:r>
              <a:rPr lang="en-US" dirty="0"/>
              <a:t>                           </a:t>
            </a:r>
            <a:r>
              <a:rPr lang="en-US" dirty="0" smtClean="0"/>
              <a:t>rpcmag160630_clf_ob_a60 </a:t>
            </a:r>
            <a:r>
              <a:rPr lang="en-US" dirty="0"/>
              <a:t>(red)</a:t>
            </a:r>
            <a:br>
              <a:rPr lang="en-US" dirty="0"/>
            </a:br>
            <a:r>
              <a:rPr lang="en-US" dirty="0" smtClean="0"/>
              <a:t>                           rpcmag160630_clf_ib_a1(green)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All </a:t>
            </a:r>
            <a:r>
              <a:rPr lang="en-US" dirty="0"/>
              <a:t>files read into software using PDS labels – labels valid for </a:t>
            </a:r>
            <a:r>
              <a:rPr lang="en-US" dirty="0" smtClean="0"/>
              <a:t>all!</a:t>
            </a:r>
            <a:endParaRPr lang="en-US" dirty="0"/>
          </a:p>
          <a:p>
            <a:r>
              <a:rPr lang="en-US" b="1" dirty="0" smtClean="0"/>
              <a:t>Resampled data look good, some residual offsets &amp; noise in the </a:t>
            </a:r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79376" y="4468002"/>
            <a:ext cx="304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2, 2015   00:00 -&gt; 24:00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9895" y="3128542"/>
            <a:ext cx="703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Red: Outboard 1 min,        Black Outboard 1 sec,       Green Inboard 1 min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21" t="12856" b="5249"/>
          <a:stretch/>
        </p:blipFill>
        <p:spPr>
          <a:xfrm>
            <a:off x="5230117" y="460829"/>
            <a:ext cx="3657600" cy="1690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3525" y="990600"/>
            <a:ext cx="2604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sec outboard By spectra</a:t>
            </a:r>
            <a:br>
              <a:rPr lang="en-US" dirty="0" smtClean="0"/>
            </a:br>
            <a:r>
              <a:rPr lang="en-US" dirty="0" smtClean="0"/>
              <a:t>10:30 – 12:00</a:t>
            </a:r>
            <a:br>
              <a:rPr lang="en-US" dirty="0" smtClean="0"/>
            </a:br>
            <a:r>
              <a:rPr lang="en-US" dirty="0" smtClean="0"/>
              <a:t>0 – 0.5 Hz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03887" y="1519085"/>
            <a:ext cx="1002890" cy="90702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606777" y="2050026"/>
            <a:ext cx="6142704" cy="37608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629697" y="2050026"/>
            <a:ext cx="3779274" cy="37608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8643" y="356429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2000004403F</a:t>
            </a:r>
          </a:p>
        </p:txBody>
      </p:sp>
    </p:spTree>
    <p:extLst>
      <p:ext uri="{BB962C8B-B14F-4D97-AF65-F5344CB8AC3E}">
        <p14:creationId xmlns:p14="http://schemas.microsoft.com/office/powerpoint/2010/main" val="405169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ro-c-rpcmag-3-ext3-calibrated-v9.0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6267" y="5123006"/>
            <a:ext cx="74236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of </a:t>
            </a:r>
            <a:r>
              <a:rPr lang="en-US" dirty="0" smtClean="0"/>
              <a:t>rpcmag160630t0837_clc_ob_m2 </a:t>
            </a:r>
            <a:r>
              <a:rPr lang="en-US" dirty="0"/>
              <a:t>(black) and </a:t>
            </a:r>
            <a:br>
              <a:rPr lang="en-US" dirty="0"/>
            </a:br>
            <a:r>
              <a:rPr lang="en-US" dirty="0"/>
              <a:t>                           rpcmag160630t0837_clc_ib_m2</a:t>
            </a:r>
            <a:r>
              <a:rPr lang="en-US" dirty="0" smtClean="0"/>
              <a:t> </a:t>
            </a:r>
            <a:r>
              <a:rPr lang="en-US" dirty="0"/>
              <a:t>(red)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All </a:t>
            </a:r>
            <a:r>
              <a:rPr lang="en-US" dirty="0"/>
              <a:t>files read into software using PDS labels – </a:t>
            </a:r>
            <a:r>
              <a:rPr lang="en-US" dirty="0" smtClean="0"/>
              <a:t>both labels valid!</a:t>
            </a:r>
          </a:p>
          <a:p>
            <a:r>
              <a:rPr lang="en-US" dirty="0" smtClean="0"/>
              <a:t>Low frequency content of the inboard and outboard Y and Z sensors are only </a:t>
            </a:r>
            <a:br>
              <a:rPr lang="en-US" dirty="0" smtClean="0"/>
            </a:br>
            <a:r>
              <a:rPr lang="en-US" dirty="0" smtClean="0"/>
              <a:t>loosely correlated while the X sensors behave more as expected.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9376" y="4468002"/>
            <a:ext cx="304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2, 2015   00:00 -&gt; 24:00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9895" y="3128542"/>
            <a:ext cx="703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Red: Outboard 1 min,        Black Outboard 1 sec,       Green Inboard 1 min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78643" y="356429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2000004403F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83" t="13785" r="4785" b="5648"/>
          <a:stretch/>
        </p:blipFill>
        <p:spPr>
          <a:xfrm>
            <a:off x="387145" y="763229"/>
            <a:ext cx="8369709" cy="4011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85" t="14440" r="3056" b="6326"/>
          <a:stretch/>
        </p:blipFill>
        <p:spPr>
          <a:xfrm>
            <a:off x="5099254" y="792726"/>
            <a:ext cx="3657600" cy="17067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0703" y="3218835"/>
            <a:ext cx="1076632" cy="112315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574390" y="2444545"/>
            <a:ext cx="3554362" cy="18988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53680" y="911351"/>
            <a:ext cx="3148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Outboard </a:t>
            </a:r>
            <a:r>
              <a:rPr lang="en-US" dirty="0" err="1" smtClean="0"/>
              <a:t>Bz</a:t>
            </a:r>
            <a:r>
              <a:rPr lang="en-US" dirty="0" smtClean="0"/>
              <a:t> Amplitude Spectra</a:t>
            </a:r>
            <a:br>
              <a:rPr lang="en-US" dirty="0" smtClean="0"/>
            </a:br>
            <a:r>
              <a:rPr lang="en-US" dirty="0" smtClean="0"/>
              <a:t>              10:20 – 12:15</a:t>
            </a:r>
            <a:br>
              <a:rPr lang="en-US" dirty="0" smtClean="0"/>
            </a:br>
            <a:r>
              <a:rPr lang="en-US" dirty="0" smtClean="0"/>
              <a:t>Note ~1nT power below 0.1 Hz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1855" t="15072" r="52460" b="6657"/>
          <a:stretch/>
        </p:blipFill>
        <p:spPr>
          <a:xfrm>
            <a:off x="5049815" y="2474690"/>
            <a:ext cx="3657600" cy="232959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647335" y="2499500"/>
            <a:ext cx="5868015" cy="18439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512" y="1204606"/>
            <a:ext cx="40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280" y="2393326"/>
            <a:ext cx="41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59" y="359680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7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ro-c-rpcmag-3-ext3-raw-v9.0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6267" y="5123006"/>
            <a:ext cx="76305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of rpcmag160630t0837_raw_ob_m2</a:t>
            </a:r>
            <a:r>
              <a:rPr lang="en-US" dirty="0" smtClean="0"/>
              <a:t> </a:t>
            </a:r>
            <a:r>
              <a:rPr lang="en-US" dirty="0"/>
              <a:t>(black) and </a:t>
            </a:r>
            <a:br>
              <a:rPr lang="en-US" dirty="0"/>
            </a:br>
            <a:r>
              <a:rPr lang="en-US" dirty="0"/>
              <a:t>                           </a:t>
            </a:r>
            <a:r>
              <a:rPr lang="en-US" dirty="0" smtClean="0"/>
              <a:t> </a:t>
            </a:r>
            <a:r>
              <a:rPr lang="en-US" dirty="0"/>
              <a:t>(red) </a:t>
            </a:r>
            <a:r>
              <a:rPr lang="en-US" dirty="0" smtClean="0"/>
              <a:t>rpcmag160630t0837_raw_ib_m2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All </a:t>
            </a:r>
            <a:r>
              <a:rPr lang="en-US" dirty="0"/>
              <a:t>files read into software using PDS labels – </a:t>
            </a:r>
            <a:r>
              <a:rPr lang="en-US" dirty="0" smtClean="0"/>
              <a:t>both labels valid!</a:t>
            </a:r>
          </a:p>
          <a:p>
            <a:r>
              <a:rPr lang="en-US" dirty="0" smtClean="0"/>
              <a:t>Differences between inboard and </a:t>
            </a:r>
            <a:r>
              <a:rPr lang="en-US" dirty="0" err="1" smtClean="0"/>
              <a:t>outsensor</a:t>
            </a:r>
            <a:r>
              <a:rPr lang="en-US" dirty="0" smtClean="0"/>
              <a:t> </a:t>
            </a:r>
            <a:r>
              <a:rPr lang="en-US" dirty="0" smtClean="0"/>
              <a:t>much more pronounced in the raw</a:t>
            </a:r>
            <a:br>
              <a:rPr lang="en-US" dirty="0" smtClean="0"/>
            </a:br>
            <a:r>
              <a:rPr lang="en-US" dirty="0" smtClean="0"/>
              <a:t>data than in the calibrated data.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78" t="14402" r="5714" b="4245"/>
          <a:stretch/>
        </p:blipFill>
        <p:spPr>
          <a:xfrm>
            <a:off x="250723" y="722671"/>
            <a:ext cx="8550378" cy="394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4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than fixing a few minor edits to some of the documentation things are in pretty good shape.</a:t>
            </a:r>
          </a:p>
          <a:p>
            <a:pPr lvl="1"/>
            <a:r>
              <a:rPr lang="en-US" dirty="0" smtClean="0"/>
              <a:t>The data look fine</a:t>
            </a:r>
          </a:p>
          <a:p>
            <a:pPr lvl="1"/>
            <a:r>
              <a:rPr lang="en-US" dirty="0" smtClean="0"/>
              <a:t>Some of the documents need to be converted to PDF/A</a:t>
            </a:r>
          </a:p>
          <a:p>
            <a:r>
              <a:rPr lang="en-US" dirty="0" smtClean="0"/>
              <a:t>RIDs: None</a:t>
            </a:r>
          </a:p>
          <a:p>
            <a:r>
              <a:rPr lang="en-US" dirty="0" smtClean="0"/>
              <a:t>All of these data sets </a:t>
            </a:r>
            <a:r>
              <a:rPr lang="en-US" dirty="0"/>
              <a:t>can be “certified</a:t>
            </a:r>
            <a:r>
              <a:rPr lang="en-US" dirty="0" smtClean="0"/>
              <a:t>”.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</a:t>
            </a:r>
            <a:r>
              <a:rPr lang="en-US" dirty="0" err="1" smtClean="0"/>
              <a:t>ro</a:t>
            </a:r>
            <a:r>
              <a:rPr lang="en-US" dirty="0" smtClean="0"/>
              <a:t>-*ext3* review volumes share a large number of common files:</a:t>
            </a:r>
            <a:br>
              <a:rPr lang="en-US" dirty="0" smtClean="0"/>
            </a:br>
            <a:r>
              <a:rPr lang="en-US" dirty="0" smtClean="0"/>
              <a:t>	documents, required files (Xxinfo.TXT), etc.</a:t>
            </a:r>
            <a:br>
              <a:rPr lang="en-US" dirty="0" smtClean="0"/>
            </a:br>
            <a:r>
              <a:rPr lang="en-US" dirty="0" smtClean="0"/>
              <a:t>rather than repeating comments on those files in every presentation my comments are all included here </a:t>
            </a:r>
          </a:p>
          <a:p>
            <a:endParaRPr lang="en-US" dirty="0"/>
          </a:p>
          <a:p>
            <a:r>
              <a:rPr lang="en-US" dirty="0" smtClean="0"/>
              <a:t>Most of the common files have been previously reviewed so there is an expectation that the files would be in pretty good shape.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2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Directory Files (</a:t>
            </a:r>
            <a:r>
              <a:rPr lang="en-US" dirty="0" err="1" smtClean="0"/>
              <a:t>aareadme</a:t>
            </a:r>
            <a:r>
              <a:rPr lang="en-US" dirty="0" smtClean="0"/>
              <a:t>, errata, </a:t>
            </a:r>
            <a:r>
              <a:rPr lang="en-US" dirty="0" err="1" smtClean="0"/>
              <a:t>voldesc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8420"/>
            <a:ext cx="7886700" cy="3251909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ro-c-rpcmag-2-ext3-raw-v9.0 – </a:t>
            </a:r>
            <a:r>
              <a:rPr lang="en-US" dirty="0"/>
              <a:t>All files present and </a:t>
            </a:r>
            <a:r>
              <a:rPr lang="en-US" dirty="0" smtClean="0"/>
              <a:t>acceptable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ro-c-rpcmag-3-ext3-calibrated-v9.0 </a:t>
            </a:r>
            <a:r>
              <a:rPr lang="en-US" dirty="0"/>
              <a:t>– All files present and acceptable</a:t>
            </a:r>
            <a:endParaRPr lang="en-US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ro-c-rpcmag-4-ext3-resampled-v9.0 </a:t>
            </a:r>
            <a:r>
              <a:rPr lang="en-US" dirty="0"/>
              <a:t>– All files present and acceptable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0347" y="3970543"/>
            <a:ext cx="4417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Minor error in AAREADME file on -</a:t>
            </a:r>
            <a:r>
              <a:rPr lang="en-US" dirty="0"/>
              <a:t>4- volume:</a:t>
            </a:r>
            <a:br>
              <a:rPr lang="en-US" dirty="0"/>
            </a:br>
            <a:r>
              <a:rPr lang="en-US" dirty="0" smtClean="0"/>
              <a:t>    PUBLICATION_DATE   </a:t>
            </a:r>
            <a:r>
              <a:rPr lang="en-US" dirty="0"/>
              <a:t>= 201-08-30</a:t>
            </a:r>
          </a:p>
        </p:txBody>
      </p:sp>
    </p:spTree>
    <p:extLst>
      <p:ext uri="{BB962C8B-B14F-4D97-AF65-F5344CB8AC3E}">
        <p14:creationId xmlns:p14="http://schemas.microsoft.com/office/powerpoint/2010/main" val="336846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Catalog Files (common files reviewed in “raw” dataset)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32484"/>
            <a:ext cx="7886700" cy="6033197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catinfo.txt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rosetta_mission.cat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/>
              <a:t>rosetta_insthost.cat </a:t>
            </a:r>
            <a:r>
              <a:rPr lang="en-US" dirty="0" smtClean="0"/>
              <a:t>(</a:t>
            </a:r>
            <a:r>
              <a:rPr lang="en-US" dirty="0"/>
              <a:t>various typos, content fine</a:t>
            </a:r>
            <a:r>
              <a:rPr lang="en-US" dirty="0" smtClean="0"/>
              <a:t>)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/>
              <a:t>rosetta_ref.cat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rosetta_target.cat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/>
              <a:t>r</a:t>
            </a:r>
            <a:r>
              <a:rPr lang="en-US" dirty="0" smtClean="0"/>
              <a:t>pcmag_inst.cat </a:t>
            </a:r>
            <a:r>
              <a:rPr lang="en-US" dirty="0"/>
              <a:t>(various typos, content fine</a:t>
            </a:r>
            <a:r>
              <a:rPr lang="en-US" dirty="0" smtClean="0"/>
              <a:t>)</a:t>
            </a:r>
            <a:endParaRPr lang="en-US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/>
              <a:t>rpcmag_software.cat</a:t>
            </a:r>
            <a:endParaRPr lang="en-US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rpcmag_pers.cat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dataset.cat: </a:t>
            </a:r>
            <a:r>
              <a:rPr lang="en-US" dirty="0"/>
              <a:t>RO-C-RPCMAG-2-EXT3-RAW-V9.0</a:t>
            </a:r>
            <a:endParaRPr lang="en-US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/>
              <a:t>dataset.cat: </a:t>
            </a:r>
            <a:r>
              <a:rPr lang="en-US" dirty="0" smtClean="0"/>
              <a:t>RO-C-RPCMAG-3-EXT3-CALIBRATED-V9.0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/>
              <a:t>dataset.cat: </a:t>
            </a:r>
            <a:r>
              <a:rPr lang="en-US" dirty="0" smtClean="0"/>
              <a:t>RO-C-RPCMAG-4-EXT3-RESAMPLED-V9.0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8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1" y="728420"/>
            <a:ext cx="8665029" cy="6016846"/>
          </a:xfrm>
        </p:spPr>
        <p:txBody>
          <a:bodyPr>
            <a:normAutofit lnSpcReduction="100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docinfo.txt (all volumes)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logbook_20140323_20141121.asc … </a:t>
            </a:r>
            <a:br>
              <a:rPr lang="en-US" dirty="0" smtClean="0"/>
            </a:br>
            <a:r>
              <a:rPr lang="en-US" dirty="0" smtClean="0"/>
              <a:t>logbook_20160629_20160930.asc </a:t>
            </a:r>
            <a:r>
              <a:rPr lang="en-US" dirty="0"/>
              <a:t>– all ok, no changes </a:t>
            </a:r>
            <a:r>
              <a:rPr lang="en-US" dirty="0" smtClean="0"/>
              <a:t>requested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rpcmag_instrument.pdf - ok</a:t>
            </a:r>
            <a:r>
              <a:rPr lang="en-US" dirty="0"/>
              <a:t>, no changes </a:t>
            </a:r>
            <a:r>
              <a:rPr lang="en-US" dirty="0" smtClean="0"/>
              <a:t>requested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Archiving Subdirectory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ro_igep_tr0009_eaicd </a:t>
            </a:r>
            <a:r>
              <a:rPr lang="en-US" dirty="0" smtClean="0"/>
              <a:t>– ok, no changes requested (</a:t>
            </a:r>
            <a:r>
              <a:rPr lang="en-US" dirty="0" smtClean="0">
                <a:solidFill>
                  <a:srgbClr val="FF0000"/>
                </a:solidFill>
              </a:rPr>
              <a:t>not PDF/A</a:t>
            </a:r>
            <a:r>
              <a:rPr lang="en-US" dirty="0" smtClean="0"/>
              <a:t>)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F0"/>
                </a:solidFill>
              </a:rPr>
              <a:t>ro_igep_tr0074_mag_usrguide</a:t>
            </a:r>
            <a:r>
              <a:rPr lang="en-US" dirty="0" smtClean="0"/>
              <a:t> – Excellent, </a:t>
            </a:r>
            <a:r>
              <a:rPr lang="en-US" dirty="0"/>
              <a:t>no changes </a:t>
            </a:r>
            <a:r>
              <a:rPr lang="en-US" dirty="0" smtClean="0"/>
              <a:t>requested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 smtClean="0">
                <a:solidFill>
                  <a:srgbClr val="FF0000"/>
                </a:solidFill>
              </a:rPr>
              <a:t>PDF/A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err="1" smtClean="0"/>
              <a:t>rpc_user_guide</a:t>
            </a:r>
            <a:r>
              <a:rPr lang="en-US" dirty="0" smtClean="0"/>
              <a:t> – </a:t>
            </a:r>
            <a:r>
              <a:rPr lang="en-US" dirty="0" smtClean="0"/>
              <a:t>Better, still lots of “red text” noting missing information. This is a good start but the document should be completed, MAG section complete.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not PDF/A</a:t>
            </a:r>
            <a:r>
              <a:rPr lang="en-US" dirty="0" smtClean="0"/>
              <a:t>)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Calibration Subdirectory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ro_igep_tr0028_calproc.pdf – ok, no changes </a:t>
            </a:r>
            <a:r>
              <a:rPr lang="en-US" dirty="0"/>
              <a:t>requested (</a:t>
            </a:r>
            <a:r>
              <a:rPr lang="en-US" dirty="0">
                <a:solidFill>
                  <a:srgbClr val="FF0000"/>
                </a:solidFill>
              </a:rPr>
              <a:t>not PDF/A</a:t>
            </a:r>
            <a:r>
              <a:rPr lang="en-US" dirty="0" smtClean="0"/>
              <a:t>)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F0"/>
                </a:solidFill>
              </a:rPr>
              <a:t>ro_igep_tr0065_cavity_model</a:t>
            </a:r>
            <a:r>
              <a:rPr lang="en-US" dirty="0"/>
              <a:t> – </a:t>
            </a:r>
            <a:r>
              <a:rPr lang="en-US" dirty="0" smtClean="0"/>
              <a:t>Nice, </a:t>
            </a:r>
            <a:r>
              <a:rPr lang="en-US" dirty="0"/>
              <a:t>no changes </a:t>
            </a:r>
            <a:r>
              <a:rPr lang="en-US" dirty="0" smtClean="0"/>
              <a:t>requested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not PDF/A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F0"/>
                </a:solidFill>
              </a:rPr>
              <a:t>ro_igep_tr0072_phase_check</a:t>
            </a:r>
            <a:r>
              <a:rPr lang="en-US" dirty="0"/>
              <a:t> – Too bad that this technique doesn’t </a:t>
            </a:r>
            <a:r>
              <a:rPr lang="en-US" dirty="0" smtClean="0"/>
              <a:t>work, </a:t>
            </a:r>
            <a:r>
              <a:rPr lang="en-US" dirty="0"/>
              <a:t>, no changes </a:t>
            </a:r>
            <a:r>
              <a:rPr lang="en-US" dirty="0" smtClean="0"/>
              <a:t>requested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not PDF/A</a:t>
            </a:r>
            <a:r>
              <a:rPr lang="en-US" dirty="0" smtClean="0"/>
              <a:t>)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ro_igm_tr0002_cal_report.pdf – ok, </a:t>
            </a:r>
            <a:r>
              <a:rPr lang="en-US" dirty="0"/>
              <a:t>no changes requested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ro_igm_tr0003_cal_analysis.pdf </a:t>
            </a:r>
            <a:r>
              <a:rPr lang="en-US" dirty="0"/>
              <a:t>– ok, no changes </a:t>
            </a:r>
            <a:r>
              <a:rPr lang="en-US" dirty="0" smtClean="0"/>
              <a:t>requested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ro_iwf_tr0001_ac_analysis.pdf </a:t>
            </a:r>
            <a:r>
              <a:rPr lang="en-US" dirty="0"/>
              <a:t>– ok, no changes </a:t>
            </a:r>
            <a:r>
              <a:rPr lang="en-US" dirty="0" smtClean="0"/>
              <a:t>requested</a:t>
            </a: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4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026"/>
            <a:ext cx="7886700" cy="479532"/>
          </a:xfrm>
        </p:spPr>
        <p:txBody>
          <a:bodyPr>
            <a:normAutofit/>
          </a:bodyPr>
          <a:lstStyle/>
          <a:p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8420"/>
            <a:ext cx="8326664" cy="6016846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Flight Reports </a:t>
            </a:r>
            <a:r>
              <a:rPr lang="en-US" dirty="0"/>
              <a:t>Subdirectory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ro_igep_tr0013_mcrr </a:t>
            </a:r>
            <a:r>
              <a:rPr lang="en-US" dirty="0"/>
              <a:t>– ok, no changes requested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ro_igep_tr0047_data_summary – ok</a:t>
            </a:r>
            <a:r>
              <a:rPr lang="en-US" dirty="0"/>
              <a:t>, no changes requested (</a:t>
            </a:r>
            <a:r>
              <a:rPr lang="en-US" dirty="0">
                <a:solidFill>
                  <a:srgbClr val="FF0000"/>
                </a:solidFill>
              </a:rPr>
              <a:t>not PDF/A</a:t>
            </a:r>
            <a:r>
              <a:rPr lang="en-US" dirty="0" smtClean="0"/>
              <a:t>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Interference Subdirectory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F0"/>
                </a:solidFill>
              </a:rPr>
              <a:t>ro_igep_tr0055_wol_ext3</a:t>
            </a:r>
            <a:r>
              <a:rPr lang="en-US" dirty="0" smtClean="0"/>
              <a:t> - </a:t>
            </a:r>
            <a:r>
              <a:rPr lang="en-US" b="1" dirty="0"/>
              <a:t>ok, </a:t>
            </a:r>
            <a:r>
              <a:rPr lang="en-US" b="1" dirty="0" smtClean="0"/>
              <a:t>spell-check </a:t>
            </a:r>
            <a:r>
              <a:rPr lang="en-US" b="1" dirty="0"/>
              <a:t>requested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not PDF/A</a:t>
            </a:r>
            <a:r>
              <a:rPr lang="en-US" dirty="0" smtClean="0"/>
              <a:t>)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F0"/>
                </a:solidFill>
              </a:rPr>
              <a:t>ro_igep_tr0063_ocm_ext3</a:t>
            </a:r>
            <a:r>
              <a:rPr lang="en-US" dirty="0" smtClean="0"/>
              <a:t> - ok</a:t>
            </a:r>
            <a:r>
              <a:rPr lang="en-US" dirty="0"/>
              <a:t>, no changes requested (</a:t>
            </a:r>
            <a:r>
              <a:rPr lang="en-US" dirty="0">
                <a:solidFill>
                  <a:srgbClr val="FF0000"/>
                </a:solidFill>
              </a:rPr>
              <a:t>not PDF/A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F0"/>
                </a:solidFill>
              </a:rPr>
              <a:t>ro_igep_tr0070_currents</a:t>
            </a:r>
            <a:r>
              <a:rPr lang="en-US" dirty="0" smtClean="0"/>
              <a:t> - </a:t>
            </a:r>
            <a:r>
              <a:rPr lang="en-US" dirty="0"/>
              <a:t>ok, no changes requested (</a:t>
            </a:r>
            <a:r>
              <a:rPr lang="en-US" dirty="0">
                <a:solidFill>
                  <a:srgbClr val="FF0000"/>
                </a:solidFill>
              </a:rPr>
              <a:t>not PDF/A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Clr>
                <a:srgbClr val="00B050"/>
              </a:buClr>
              <a:buNone/>
            </a:pP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6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Calib</a:t>
            </a:r>
            <a:r>
              <a:rPr lang="en-US" dirty="0" smtClean="0"/>
              <a:t>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8420"/>
            <a:ext cx="7886700" cy="6016846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cal</a:t>
            </a:r>
            <a:r>
              <a:rPr lang="en-US" dirty="0"/>
              <a:t>info.txt </a:t>
            </a:r>
            <a:r>
              <a:rPr lang="en-US" dirty="0" smtClean="0"/>
              <a:t>(All)</a:t>
            </a:r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infcal_off__</a:t>
            </a:r>
            <a:r>
              <a:rPr lang="en-US" dirty="0" smtClean="0"/>
              <a:t>ib_20180305_009 - no </a:t>
            </a:r>
            <a:r>
              <a:rPr lang="en-US" dirty="0"/>
              <a:t>changes </a:t>
            </a:r>
            <a:r>
              <a:rPr lang="en-US" dirty="0" smtClean="0"/>
              <a:t>requested</a:t>
            </a:r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infcal_off__</a:t>
            </a:r>
            <a:r>
              <a:rPr lang="en-US" dirty="0" smtClean="0"/>
              <a:t>ob_20180305_009 </a:t>
            </a:r>
            <a:r>
              <a:rPr lang="en-US" dirty="0"/>
              <a:t>- no changes </a:t>
            </a:r>
            <a:r>
              <a:rPr lang="en-US" dirty="0" smtClean="0"/>
              <a:t>requested</a:t>
            </a:r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infcal_para_ib_20180305_009 - no changes </a:t>
            </a:r>
            <a:r>
              <a:rPr lang="en-US" dirty="0" smtClean="0"/>
              <a:t>requested</a:t>
            </a:r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infcal_para_ob_20180305_009 </a:t>
            </a:r>
            <a:r>
              <a:rPr lang="en-US" dirty="0"/>
              <a:t>- no changes requested</a:t>
            </a:r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rpcmag_boom_align_corr_ef1 </a:t>
            </a:r>
            <a:r>
              <a:rPr lang="en-US" dirty="0"/>
              <a:t>- no changes </a:t>
            </a:r>
            <a:r>
              <a:rPr lang="en-US" dirty="0" smtClean="0"/>
              <a:t>requested</a:t>
            </a:r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rpcmag_gnd_calib_fsdpu_fmib</a:t>
            </a:r>
            <a:r>
              <a:rPr lang="en-US" dirty="0"/>
              <a:t> - no changes </a:t>
            </a:r>
            <a:r>
              <a:rPr lang="en-US" dirty="0" smtClean="0"/>
              <a:t>requested</a:t>
            </a:r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rpcmag_gnd_calib_fsdpu_fmob</a:t>
            </a:r>
            <a:r>
              <a:rPr lang="en-US" dirty="0"/>
              <a:t> - no changes </a:t>
            </a:r>
            <a:r>
              <a:rPr lang="en-US" dirty="0" smtClean="0"/>
              <a:t>requested</a:t>
            </a:r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rpcmag_sc_align</a:t>
            </a:r>
            <a:r>
              <a:rPr lang="en-US" dirty="0"/>
              <a:t> - no changes requested</a:t>
            </a:r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28600" lvl="1"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indxinfo.txt - - no changes </a:t>
            </a:r>
            <a:r>
              <a:rPr lang="en-US" dirty="0" smtClean="0"/>
              <a:t>requested</a:t>
            </a:r>
            <a:endParaRPr lang="en-US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 err="1" smtClean="0"/>
              <a:t>index.tab</a:t>
            </a:r>
            <a:r>
              <a:rPr lang="en-US" dirty="0" smtClean="0"/>
              <a:t> (.</a:t>
            </a:r>
            <a:r>
              <a:rPr lang="en-US" dirty="0" err="1" smtClean="0"/>
              <a:t>lbl</a:t>
            </a:r>
            <a:r>
              <a:rPr lang="en-US" dirty="0"/>
              <a:t>) - no changes </a:t>
            </a:r>
            <a:r>
              <a:rPr lang="en-US" dirty="0" smtClean="0"/>
              <a:t>requested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 err="1" smtClean="0"/>
              <a:t>checksum.tab</a:t>
            </a:r>
            <a:r>
              <a:rPr lang="en-US" dirty="0" smtClean="0"/>
              <a:t> (.</a:t>
            </a:r>
            <a:r>
              <a:rPr lang="en-US" dirty="0" err="1" smtClean="0"/>
              <a:t>lbl</a:t>
            </a:r>
            <a:r>
              <a:rPr lang="en-US" dirty="0"/>
              <a:t>) - no changes </a:t>
            </a:r>
            <a:r>
              <a:rPr lang="en-US" dirty="0" smtClean="0"/>
              <a:t>requested</a:t>
            </a:r>
            <a:endParaRPr lang="en-US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3544</TotalTime>
  <Words>381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Rosetta Orbiter RPCMAG –ext3- Archive Comments  ro-c-rpcmag-2-ext3-raw-v9.0 ro-c-rpcmag-3-ext3-calibrated-v9.0 ro-c-rpcmag-4-ext3-resampled-v9.0 </vt:lpstr>
      <vt:lpstr>Overview</vt:lpstr>
      <vt:lpstr>Root Directory Files (aareadme, errata, voldesc)</vt:lpstr>
      <vt:lpstr>Catalog Files (common files reviewed in “raw” dataset) </vt:lpstr>
      <vt:lpstr>Document</vt:lpstr>
      <vt:lpstr>Document</vt:lpstr>
      <vt:lpstr>Calib Directory</vt:lpstr>
      <vt:lpstr>Index Files</vt:lpstr>
      <vt:lpstr>Data Directories</vt:lpstr>
      <vt:lpstr>ro-c-rpcmag-4-ext3-resampled-v9.0</vt:lpstr>
      <vt:lpstr>ro-c-rpcmag-3-ext3-calibrated-v9.0</vt:lpstr>
      <vt:lpstr>ro-c-rpcmag-3-ext3-raw-v9.0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Rosetta rl-cal-romap-2-XXX-mag-v1.0 review comments</dc:title>
  <dc:creator>sjoy</dc:creator>
  <cp:lastModifiedBy>Steven Joy</cp:lastModifiedBy>
  <cp:revision>152</cp:revision>
  <dcterms:created xsi:type="dcterms:W3CDTF">2016-02-06T19:43:57Z</dcterms:created>
  <dcterms:modified xsi:type="dcterms:W3CDTF">2018-10-09T14:05:43Z</dcterms:modified>
</cp:coreProperties>
</file>