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3ed6e7fa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3ed6e7fa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3cf0881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3cf0881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3cf0881d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3cf0881d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4d1853fe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4d1853fe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3cf0881d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3cf0881d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3cf0881d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3cf0881d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3e804fec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3e804fec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4d1853f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4d1853f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3c60a3c7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3c60a3c7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3c60a3c7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3c60a3c7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3ed6e7f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3ed6e7f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3ed6e7fa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3ed6e7fa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3ed6e7fa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3ed6e7fa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3ed6e7fa8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3ed6e7fa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New Horizons LORRI KEM Cruise 1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New Horizons Extended Mission (KEM) and PDS4/Comet Review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2018 Oct 10/11</a:t>
            </a:r>
            <a:endParaRPr sz="18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 S. P. Kelley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University of Maryland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Final adjustments include 0.5 deg rotation.</a:t>
            </a:r>
            <a:endParaRPr/>
          </a:p>
        </p:txBody>
      </p:sp>
      <p:sp>
        <p:nvSpPr>
          <p:cNvPr id="130" name="Google Shape;130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7260" y="0"/>
            <a:ext cx="532672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4186" y="-1389050"/>
            <a:ext cx="8912988" cy="653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115350" y="121650"/>
            <a:ext cx="60402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Smiljanic et al. 2009</a:t>
            </a:r>
            <a:endParaRPr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875" y="1912275"/>
            <a:ext cx="4347325" cy="323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991225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6050700" y="228600"/>
            <a:ext cx="30933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Instrumental calibration: zero-point and color correction: 16.12 mag, -0.219 mag/mag.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Solar (Colina et al. 1996)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B-V = 0.63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Vega (Bohlin 2014)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>
                <a:solidFill>
                  <a:schemeClr val="dk1"/>
                </a:solidFill>
              </a:rPr>
              <a:t>V = 0.03 mag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F</a:t>
            </a:r>
            <a:r>
              <a:rPr baseline="-25000" lang="en">
                <a:solidFill>
                  <a:schemeClr val="dk1"/>
                </a:solidFill>
              </a:rPr>
              <a:t>λ</a:t>
            </a:r>
            <a:r>
              <a:rPr lang="en" sz="1300">
                <a:solidFill>
                  <a:schemeClr val="dk1"/>
                </a:solidFill>
              </a:rPr>
              <a:t> = 3.54e-9 erg/s/cm2/Å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Exposure time: 0.1 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16.12 + 2.5 + 0.03 = 18.65 mag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Pipeline value = 18.87 mag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2013" y="2204938"/>
            <a:ext cx="3952875" cy="28098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6" name="Google Shape;146;p24"/>
          <p:cNvSpPr txBox="1"/>
          <p:nvPr/>
        </p:nvSpPr>
        <p:spPr>
          <a:xfrm>
            <a:off x="6097350" y="4570800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38761D"/>
                </a:solidFill>
              </a:rPr>
              <a:t>Looks good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Find Quaoar</a:t>
            </a:r>
            <a:endParaRPr/>
          </a:p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Inspect images with TARGET == Quaoar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Find it.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03032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5935225" y="152400"/>
            <a:ext cx="3131100" cy="15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Magenta: Star coordinates after WCS adjustment.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Green: Ephemeris position of Quaoar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03032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/>
          <p:nvPr/>
        </p:nvSpPr>
        <p:spPr>
          <a:xfrm>
            <a:off x="6312725" y="152400"/>
            <a:ext cx="2753700" cy="15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 source near Quaoar ephemeris position moving in the correct direction.</a:t>
            </a:r>
            <a:endParaRPr/>
          </a:p>
        </p:txBody>
      </p:sp>
      <p:sp>
        <p:nvSpPr>
          <p:cNvPr id="165" name="Google Shape;165;p27"/>
          <p:cNvSpPr txBox="1"/>
          <p:nvPr/>
        </p:nvSpPr>
        <p:spPr>
          <a:xfrm>
            <a:off x="6144000" y="4570800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38761D"/>
                </a:solidFill>
              </a:rPr>
              <a:t>Looks good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catalog/d</a:t>
            </a:r>
            <a:r>
              <a:rPr lang="en"/>
              <a:t>ataset.cat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target abbreviations are used in DATA_SET_DESC and in ABSTRACT_DESC, but full designations are preferred at the time of their first use: MU69, HZ84, OE394, HJ103, HE85, and MS4.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225" y="2274125"/>
            <a:ext cx="7055549" cy="26793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6144000" y="0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9900FF"/>
                </a:solidFill>
              </a:rPr>
              <a:t>Lien</a:t>
            </a:r>
            <a:endParaRPr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catalog/dataset.cat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CONFIDENCE_LEVEL_NOTE:</a:t>
            </a: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br>
              <a:rPr lang="en"/>
            </a:br>
            <a:r>
              <a:rPr lang="en"/>
              <a:t>But this document does not exist.  Resolve according to our discussions yesterday.</a:t>
            </a:r>
            <a:br>
              <a:rPr lang="en"/>
            </a:b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350" y="1908825"/>
            <a:ext cx="7181300" cy="14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144000" y="0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9900FF"/>
                </a:solidFill>
              </a:rPr>
              <a:t>Lien</a:t>
            </a:r>
            <a:endParaRPr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catalog/nh_kem.cat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Horizons Kuiper Belt Extended Mission catalog file.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6144000" y="0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38761D"/>
                </a:solidFill>
              </a:rPr>
              <a:t>Looks good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document/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Lots of detailed documentation, as expected at this point in New Horizons's history.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did not review these documents, but inspected to see what has been updated since the Pluto encounter.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NH_MISSION_TRAJECTORY.TAB: Table of spacecraft x, y, and z, including KEM Cruise 1.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Soc_inst_icd.pdf: Interface Control Document, dated Sep 2017.  Updates are not relevant for LORRI.</a:t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6144000" y="0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38761D"/>
                </a:solidFill>
              </a:rPr>
              <a:t>Looks good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140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Inspect NGC 3532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815825"/>
            <a:ext cx="3999900" cy="37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Identify relevant data with index.tab.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Measure brightness of sources.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Compare with Tycho 2 catalog.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Estimate calibration constants.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5610" y="0"/>
            <a:ext cx="433838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0"/>
            <a:ext cx="4805599" cy="478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6175" y="2571750"/>
            <a:ext cx="4789426" cy="4789426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5610" y="0"/>
            <a:ext cx="4338380" cy="51435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0" name="Google Shape;100;p19"/>
          <p:cNvSpPr txBox="1"/>
          <p:nvPr/>
        </p:nvSpPr>
        <p:spPr>
          <a:xfrm>
            <a:off x="4138575" y="-26575"/>
            <a:ext cx="6186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lvl2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4138575" y="2571750"/>
            <a:ext cx="6186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lvl3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8424600" y="0"/>
            <a:ext cx="7194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DSS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03" name="Google Shape;103;p19"/>
          <p:cNvCxnSpPr/>
          <p:nvPr/>
        </p:nvCxnSpPr>
        <p:spPr>
          <a:xfrm>
            <a:off x="146800" y="1382075"/>
            <a:ext cx="6040200" cy="629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" name="Google Shape;104;p19"/>
          <p:cNvCxnSpPr/>
          <p:nvPr/>
        </p:nvCxnSpPr>
        <p:spPr>
          <a:xfrm>
            <a:off x="2212600" y="532700"/>
            <a:ext cx="4938900" cy="1069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" name="Google Shape;105;p19"/>
          <p:cNvCxnSpPr/>
          <p:nvPr/>
        </p:nvCxnSpPr>
        <p:spPr>
          <a:xfrm>
            <a:off x="891325" y="826325"/>
            <a:ext cx="5694000" cy="901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" name="Google Shape;106;p19"/>
          <p:cNvCxnSpPr/>
          <p:nvPr/>
        </p:nvCxnSpPr>
        <p:spPr>
          <a:xfrm>
            <a:off x="545275" y="490750"/>
            <a:ext cx="5903700" cy="1101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" name="Google Shape;107;p19"/>
          <p:cNvSpPr txBox="1"/>
          <p:nvPr/>
        </p:nvSpPr>
        <p:spPr>
          <a:xfrm>
            <a:off x="2085200" y="4570800"/>
            <a:ext cx="710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highlight>
                  <a:srgbClr val="FFFFFF"/>
                </a:highlight>
              </a:rPr>
              <a:t>Orientation via PDS label:</a:t>
            </a:r>
            <a:r>
              <a:rPr lang="en" sz="3000">
                <a:solidFill>
                  <a:srgbClr val="38761D"/>
                </a:solidFill>
                <a:highlight>
                  <a:srgbClr val="FFFFFF"/>
                </a:highlight>
              </a:rPr>
              <a:t> </a:t>
            </a:r>
            <a:r>
              <a:rPr lang="en" sz="3000">
                <a:solidFill>
                  <a:srgbClr val="38761D"/>
                </a:solidFill>
                <a:highlight>
                  <a:srgbClr val="FFFFFF"/>
                </a:highlight>
              </a:rPr>
              <a:t>Looks good</a:t>
            </a:r>
            <a:endParaRPr>
              <a:highlight>
                <a:srgbClr val="FFFFFF"/>
              </a:highlight>
            </a:endParaRPr>
          </a:p>
        </p:txBody>
      </p:sp>
      <p:cxnSp>
        <p:nvCxnSpPr>
          <p:cNvPr id="108" name="Google Shape;108;p19"/>
          <p:cNvCxnSpPr/>
          <p:nvPr/>
        </p:nvCxnSpPr>
        <p:spPr>
          <a:xfrm flipH="1" rot="10800000">
            <a:off x="2852250" y="1717500"/>
            <a:ext cx="1373700" cy="17199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9" name="Google Shape;109;p19"/>
          <p:cNvSpPr txBox="1"/>
          <p:nvPr/>
        </p:nvSpPr>
        <p:spPr>
          <a:xfrm>
            <a:off x="2009000" y="3348700"/>
            <a:ext cx="10821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Bias removed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10" name="Google Shape;110;p19"/>
          <p:cNvCxnSpPr/>
          <p:nvPr/>
        </p:nvCxnSpPr>
        <p:spPr>
          <a:xfrm>
            <a:off x="3001075" y="3747100"/>
            <a:ext cx="1221300" cy="3090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1152475"/>
            <a:ext cx="3463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attempt at photometry using PDS label and Tycho 2 catalog coordinates.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 moderate linear offset, but rotation is good.</a:t>
            </a:r>
            <a:endParaRPr/>
          </a:p>
        </p:txBody>
      </p:sp>
      <p:sp>
        <p:nvSpPr>
          <p:cNvPr id="116" name="Google Shape;116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1561" y="0"/>
            <a:ext cx="522242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attempt: closer.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Need to adjust pixel scale ~0.8%.</a:t>
            </a:r>
            <a:endParaRPr/>
          </a:p>
        </p:txBody>
      </p:sp>
      <p:sp>
        <p:nvSpPr>
          <p:cNvPr id="123" name="Google Shape;123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0643" y="0"/>
            <a:ext cx="531336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