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ld Standard TT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bold.fntdata"/><Relationship Id="rId14" Type="http://schemas.openxmlformats.org/officeDocument/2006/relationships/font" Target="fonts/OldStandardTT-regular.fntdata"/><Relationship Id="rId16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4d3017e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4d3017e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4d3017eb3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4d3017eb3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4d3017eb3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4d3017eb3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d3017eb3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d3017eb3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4d3017eb3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4d3017eb3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d3017eb3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d3017eb3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4d3017eb3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4d3017eb3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d3017eb3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4d3017eb3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New Horizons MVIC KEM Cruise 1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New Horizons Extended Mission (KEM) and PDS/Comet Review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2018 Oct 10/11</a:t>
            </a:r>
            <a:endParaRPr sz="18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S. P. Kelley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Maryland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catalog/dataset.cat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First use of MU69 in the DATA_SET_DESC and ABSTRACT_DESC should use the full designation of the object.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963" y="2103450"/>
            <a:ext cx="5382074" cy="26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6534575" y="0"/>
            <a:ext cx="2533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00FF"/>
                </a:solidFill>
              </a:rPr>
              <a:t>Lien</a:t>
            </a:r>
            <a:endParaRPr sz="3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catalog/</a:t>
            </a:r>
            <a:r>
              <a:rPr lang="en"/>
              <a:t>d</a:t>
            </a:r>
            <a:r>
              <a:rPr lang="en"/>
              <a:t>ataset.cat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CONFIDENCE_LEVEL_NOTE: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But this document does not exist.  Resolve according to our discussions yesterday.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6534575" y="0"/>
            <a:ext cx="2533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00FF"/>
                </a:solidFill>
              </a:rPr>
              <a:t>Lien</a:t>
            </a:r>
            <a:endParaRPr sz="3000">
              <a:solidFill>
                <a:srgbClr val="9900FF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475" y="1889776"/>
            <a:ext cx="7385026" cy="15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data/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images taken September 2017: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8 of open cluster M7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4 of 2014 MU69 starfield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39999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2014 MU69 Field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Uses Panchromatic Framing Channel, lossless compression, windowed.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Data include a time series of images taken over ~5 min with associated housekeeping data and a table of the window parameters.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52400"/>
            <a:ext cx="4527600" cy="225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00" y="2792149"/>
            <a:ext cx="8247799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3275" y="3664023"/>
            <a:ext cx="6129001" cy="13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Window parameters agree with the image I checked: starfield with 2 apparent overscan regions.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52400"/>
            <a:ext cx="4527600" cy="225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8575" y="2724148"/>
            <a:ext cx="6129001" cy="13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566925" y="4356350"/>
            <a:ext cx="2533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</a:rPr>
              <a:t>Looks good</a:t>
            </a:r>
            <a:endParaRPr sz="30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30065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9"/>
          <p:cNvCxnSpPr/>
          <p:nvPr/>
        </p:nvCxnSpPr>
        <p:spPr>
          <a:xfrm>
            <a:off x="1973375" y="1455975"/>
            <a:ext cx="4410300" cy="43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9"/>
          <p:cNvCxnSpPr/>
          <p:nvPr/>
        </p:nvCxnSpPr>
        <p:spPr>
          <a:xfrm>
            <a:off x="1617525" y="1402075"/>
            <a:ext cx="4410300" cy="10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9"/>
          <p:cNvCxnSpPr/>
          <p:nvPr/>
        </p:nvCxnSpPr>
        <p:spPr>
          <a:xfrm>
            <a:off x="1703800" y="1736350"/>
            <a:ext cx="4388700" cy="10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1887125" y="4604625"/>
            <a:ext cx="4388700" cy="540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9"/>
          <p:cNvCxnSpPr/>
          <p:nvPr/>
        </p:nvCxnSpPr>
        <p:spPr>
          <a:xfrm>
            <a:off x="808800" y="1617725"/>
            <a:ext cx="4356300" cy="10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9"/>
          <p:cNvCxnSpPr/>
          <p:nvPr/>
        </p:nvCxnSpPr>
        <p:spPr>
          <a:xfrm>
            <a:off x="754900" y="2383325"/>
            <a:ext cx="4377900" cy="324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9"/>
          <p:cNvCxnSpPr/>
          <p:nvPr/>
        </p:nvCxnSpPr>
        <p:spPr>
          <a:xfrm>
            <a:off x="884300" y="4162525"/>
            <a:ext cx="4410300" cy="43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9"/>
          <p:cNvCxnSpPr/>
          <p:nvPr/>
        </p:nvCxnSpPr>
        <p:spPr>
          <a:xfrm>
            <a:off x="571575" y="3903725"/>
            <a:ext cx="4323900" cy="540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9"/>
          <p:cNvSpPr txBox="1"/>
          <p:nvPr/>
        </p:nvSpPr>
        <p:spPr>
          <a:xfrm>
            <a:off x="6566925" y="75475"/>
            <a:ext cx="2533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</a:rPr>
              <a:t>Looks good</a:t>
            </a:r>
            <a:endParaRPr sz="30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Check M7 photometry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checking a single V=5.97, B-V=0.0 star.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→ 1e-11  W/m2/μm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Using calibration for the Sun I measure: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→ 1e-11 W/m2/μm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100" y="980038"/>
            <a:ext cx="2166067" cy="378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6566925" y="75475"/>
            <a:ext cx="2533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</a:rPr>
              <a:t>Looks good</a:t>
            </a:r>
            <a:endParaRPr sz="30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