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307" r:id="rId6"/>
    <p:sldId id="311" r:id="rId7"/>
    <p:sldId id="312" r:id="rId8"/>
    <p:sldId id="308" r:id="rId9"/>
    <p:sldId id="313" r:id="rId10"/>
    <p:sldId id="315" r:id="rId11"/>
    <p:sldId id="314" r:id="rId12"/>
    <p:sldId id="287" r:id="rId13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5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3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69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6013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512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512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512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12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3263EC-DC1B-4E6A-9A6C-5F027DAAF3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DE024FF-C1D0-4EEB-9E9F-14CDFFECA190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GB" altLang="en-US" sz="1400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AAC0227-6D57-44FC-AD71-B1F3C0D84CE7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61FA549-C4DE-4541-B646-5A6DB0C25EFE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en-GB" altLang="en-US" sz="1400" smtClean="0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1F0FFED-08AB-44D7-9069-D55420018195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076E3B8-B262-413A-99CE-816AE8123FAF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en-GB" altLang="en-US" sz="1400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7B8CA99-8381-4BD7-88B0-223E9FB7378C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34FA-37C5-4D8C-B705-EC0C549DE4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04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9D9E-6142-4D3A-B5E7-5F3871240D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281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1388" y="301625"/>
            <a:ext cx="2262187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5750" cy="643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78F5-26F8-4291-B247-028D21ECCE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97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0337" cy="1239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B166-AC53-4B39-A50B-22CFEBF315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144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B5B5-6FA1-4FDF-BB11-6960053C60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3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9D45-9445-4C42-8ED8-ABDF9A7E7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5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8175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768475"/>
            <a:ext cx="4449762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62DBB-DFA7-4621-BAD1-D70D98645C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520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3311-8AC6-4711-9C80-C6A4617F09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9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F6509-6F01-4F7A-913A-2C1E67C263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08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350A-7F6B-4323-8D2D-9A3473FCA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63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3637-503B-4A1C-B7EA-3F164F8F31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7674-0096-4FBD-B7EE-79061C0340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6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0337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03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56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7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34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7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7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4056B2-9385-4463-B01F-B4E51457AE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71791" y="610580"/>
            <a:ext cx="9066213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4400" dirty="0"/>
              <a:t>New Horizons</a:t>
            </a:r>
            <a:br>
              <a:rPr lang="en-US" altLang="en-US" sz="4400" dirty="0"/>
            </a:br>
            <a:r>
              <a:rPr lang="en-US" altLang="en-US" sz="4400" dirty="0"/>
              <a:t>Pluto Energetic Particle Spectrometer Science Investigation</a:t>
            </a:r>
            <a:br>
              <a:rPr lang="en-US" altLang="en-US" sz="4400" dirty="0"/>
            </a:br>
            <a:r>
              <a:rPr lang="en-US" altLang="en-US" sz="4400" dirty="0"/>
              <a:t>(PEPSSI</a:t>
            </a:r>
            <a:r>
              <a:rPr lang="en-US" altLang="en-US" sz="4400" dirty="0" smtClean="0"/>
              <a:t>)</a:t>
            </a:r>
          </a:p>
          <a:p>
            <a:pPr algn="ctr" eaLnBrk="1">
              <a:spcAft>
                <a:spcPct val="0"/>
              </a:spcAft>
              <a:buClrTx/>
            </a:pPr>
            <a:r>
              <a:rPr lang="en-GB" altLang="en-US" sz="2800" dirty="0" smtClean="0"/>
              <a:t>Reviewed by S. Joy (primary)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endParaRPr lang="en-US" altLang="en-US" sz="4400" dirty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31838" y="2925763"/>
            <a:ext cx="71945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PRINCIPAL INVESTIGATOR:  Ralph McNutt, APL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DESCRIPTION:                        Medium Energy Particle Spectrometer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ENERGY RANGE:                   25-1000 keV (protons)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                                                 60-1000 keV (atomic ions)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                                                 25-500 keV (electrons)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FIELD OF VIEW:                     160 deg x 12 deg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ANGULAR RESOLUTION:      25 deg x 12 deg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ENERGY RESOLUTION:        0.25 keV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SENSOR SIZE:                       7.6 cm dia. x 2.5 cm thick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POWER:                                 1.4 watt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MASS:                                     1.5 kg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4087813"/>
            <a:ext cx="34194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637213"/>
            <a:ext cx="52974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419" y="3817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nh-x-pepssi-3-kemcruise1-v1.0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32" t="17641" r="1341" b="5433"/>
          <a:stretch/>
        </p:blipFill>
        <p:spPr>
          <a:xfrm>
            <a:off x="1371596" y="919114"/>
            <a:ext cx="8229600" cy="6145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395" y="674016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Plot from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R. </a:t>
            </a:r>
            <a:r>
              <a:rPr lang="en-US" dirty="0" err="1" smtClean="0">
                <a:solidFill>
                  <a:schemeClr val="tx1"/>
                </a:solidFill>
              </a:rPr>
              <a:t>Frahm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6008" y="5132916"/>
            <a:ext cx="3294672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Energy range appears to shift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lower around day 300 </a:t>
            </a:r>
            <a:r>
              <a:rPr lang="en-US" dirty="0" smtClean="0">
                <a:solidFill>
                  <a:schemeClr val="tx1"/>
                </a:solidFill>
              </a:rPr>
              <a:t>in sectors 0-3 </a:t>
            </a:r>
            <a:r>
              <a:rPr lang="en-US" dirty="0" smtClean="0">
                <a:solidFill>
                  <a:schemeClr val="tx1"/>
                </a:solidFill>
              </a:rPr>
              <a:t>and bad sectors 4 and 5 </a:t>
            </a:r>
            <a:r>
              <a:rPr lang="en-US" dirty="0" smtClean="0">
                <a:solidFill>
                  <a:schemeClr val="tx1"/>
                </a:solidFill>
              </a:rPr>
              <a:t>are removed</a:t>
            </a:r>
            <a:r>
              <a:rPr lang="en-US" dirty="0" smtClean="0">
                <a:solidFill>
                  <a:schemeClr val="tx1"/>
                </a:solidFill>
              </a:rPr>
              <a:t>. This </a:t>
            </a:r>
            <a:r>
              <a:rPr lang="en-US" dirty="0" smtClean="0">
                <a:solidFill>
                  <a:schemeClr val="tx1"/>
                </a:solidFill>
              </a:rPr>
              <a:t>reason for change </a:t>
            </a:r>
            <a:r>
              <a:rPr lang="en-US" dirty="0" smtClean="0">
                <a:solidFill>
                  <a:schemeClr val="tx1"/>
                </a:solidFill>
              </a:rPr>
              <a:t>needs </a:t>
            </a:r>
            <a:r>
              <a:rPr lang="en-US" dirty="0" smtClean="0">
                <a:solidFill>
                  <a:schemeClr val="tx1"/>
                </a:solidFill>
              </a:rPr>
              <a:t>to be </a:t>
            </a:r>
            <a:r>
              <a:rPr lang="en-US" dirty="0" smtClean="0">
                <a:solidFill>
                  <a:schemeClr val="tx1"/>
                </a:solidFill>
              </a:rPr>
              <a:t>documented.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769958" y="1710965"/>
            <a:ext cx="245097" cy="37612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7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419" y="3817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nh-x-pepssi-3-kemcruise1-v1.0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247" y="1164210"/>
            <a:ext cx="86057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Files open with both NASAVIEW and FV suggesting that the PDS and FITS labels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are well-formed. However, NASAVIEW won’t allow the user to scan through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various tables in these files, the software seems to have an issue showing tables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that follow an image object (this isn’t done in the -2- data file labels).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 of the files selected for spot inspection appeared nominal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FV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Rudy’s presentation shows and discusses many data plots, and some potential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issues with the data, first around day 300 of 2016, and then again around day 300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2017. Please refer to his discussion for details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10094" y="168155"/>
            <a:ext cx="9070975" cy="64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/>
              <a:t>Summary of Liens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456" y="1385740"/>
            <a:ext cx="937949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general, the documentation is a bit sparse, particularly the dataset.cat files which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are generic, not specific to the datasets.  This is just a comment and there is no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associated lien, however, should the team decide to update the -3- dataset.cat file,</a:t>
            </a:r>
          </a:p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t would improve the archive. That said, there does appear to be a change in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instrument response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before/after ~day </a:t>
            </a:r>
            <a:r>
              <a:rPr lang="en-US" dirty="0" smtClean="0">
                <a:solidFill>
                  <a:schemeClr val="tx1"/>
                </a:solidFill>
              </a:rPr>
              <a:t>300 in 2016 and again around day 300, 2017.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reason for these changes </a:t>
            </a:r>
            <a:r>
              <a:rPr lang="en-US" dirty="0" smtClean="0">
                <a:solidFill>
                  <a:schemeClr val="tx1"/>
                </a:solidFill>
              </a:rPr>
              <a:t>needs to be described in at least one location in the -3-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documentation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 it </a:t>
            </a:r>
            <a:r>
              <a:rPr lang="en-US" dirty="0" smtClean="0">
                <a:solidFill>
                  <a:schemeClr val="tx1"/>
                </a:solidFill>
              </a:rPr>
              <a:t>is probably easier to update the dataset.cat than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soc_inst_icd</a:t>
            </a:r>
            <a:r>
              <a:rPr lang="en-US" dirty="0" smtClean="0">
                <a:solidFill>
                  <a:schemeClr val="tx1"/>
                </a:solidFill>
              </a:rPr>
              <a:t>”,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creating a </a:t>
            </a:r>
            <a:r>
              <a:rPr lang="en-US" dirty="0" smtClean="0">
                <a:solidFill>
                  <a:schemeClr val="tx1"/>
                </a:solidFill>
              </a:rPr>
              <a:t>new calibration </a:t>
            </a:r>
            <a:r>
              <a:rPr lang="en-US" dirty="0" smtClean="0">
                <a:solidFill>
                  <a:schemeClr val="tx1"/>
                </a:solidFill>
              </a:rPr>
              <a:t>description document.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Liens: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Update </a:t>
            </a:r>
            <a:r>
              <a:rPr lang="en-US" dirty="0" smtClean="0">
                <a:solidFill>
                  <a:schemeClr val="tx1"/>
                </a:solidFill>
              </a:rPr>
              <a:t>the PEPSSI documentation to include a description of what/when/why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instrument response appears to change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around </a:t>
            </a:r>
            <a:r>
              <a:rPr lang="en-US" dirty="0" smtClean="0">
                <a:solidFill>
                  <a:schemeClr val="tx1"/>
                </a:solidFill>
              </a:rPr>
              <a:t>days 300 in 2016 and again in 2017.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It’s possible that these changes might be associated with calibration parameter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changes. Documentation should go beyond just providing missing files.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Provide </a:t>
            </a:r>
            <a:r>
              <a:rPr lang="en-US" dirty="0" smtClean="0">
                <a:solidFill>
                  <a:schemeClr val="tx1"/>
                </a:solidFill>
              </a:rPr>
              <a:t>the missing calibration parameter files that should be found in the </a:t>
            </a:r>
            <a:r>
              <a:rPr lang="en-US" i="1" dirty="0" err="1" smtClean="0">
                <a:solidFill>
                  <a:schemeClr val="tx1"/>
                </a:solidFill>
              </a:rPr>
              <a:t>calib</a:t>
            </a:r>
            <a:r>
              <a:rPr lang="en-US" i="1" dirty="0" smtClean="0">
                <a:solidFill>
                  <a:schemeClr val="tx1"/>
                </a:solidFill>
              </a:rPr>
              <a:t>/</a:t>
            </a:r>
            <a:r>
              <a:rPr lang="en-US" i="1" dirty="0" err="1" smtClean="0">
                <a:solidFill>
                  <a:schemeClr val="tx1"/>
                </a:solidFill>
              </a:rPr>
              <a:t>calpars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directory. Verify that the labels correctly describe the new parameter files.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Update </a:t>
            </a:r>
            <a:r>
              <a:rPr lang="en-US" dirty="0" smtClean="0">
                <a:solidFill>
                  <a:schemeClr val="tx1"/>
                </a:solidFill>
              </a:rPr>
              <a:t>the nh_met2utc.tab and probably the </a:t>
            </a:r>
            <a:r>
              <a:rPr lang="en-US" dirty="0" err="1" smtClean="0">
                <a:solidFill>
                  <a:schemeClr val="tx1"/>
                </a:solidFill>
              </a:rPr>
              <a:t>pep_bti.tab</a:t>
            </a:r>
            <a:r>
              <a:rPr lang="en-US" dirty="0" smtClean="0">
                <a:solidFill>
                  <a:schemeClr val="tx1"/>
                </a:solidFill>
              </a:rPr>
              <a:t> files to cover the time </a:t>
            </a:r>
            <a:r>
              <a:rPr lang="en-US" dirty="0" smtClean="0">
                <a:solidFill>
                  <a:schemeClr val="tx1"/>
                </a:solidFill>
              </a:rPr>
              <a:t>intervals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these datasets.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0525"/>
            <a:ext cx="9072562" cy="1174750"/>
          </a:xfrm>
        </p:spPr>
        <p:txBody>
          <a:bodyPr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New Horizons PEPSSI Data Sets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2562" cy="4900612"/>
          </a:xfrm>
        </p:spPr>
        <p:txBody>
          <a:bodyPr anchor="ctr"/>
          <a:lstStyle/>
          <a:p>
            <a:pPr marL="341313" indent="-325438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Derived Data -&gt;</a:t>
            </a:r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nh-x-pepssi-2-kemcruise1-v1.0</a:t>
            </a:r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nh-x-pepssi-3-kemcruise1-v1.0</a:t>
            </a:r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 smtClean="0"/>
          </a:p>
          <a:p>
            <a:pPr marL="341313" indent="-325438"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pPr eaLnBrk="1">
              <a:lnSpc>
                <a:spcPct val="7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New Horizons PEPSSI </a:t>
            </a:r>
            <a:br>
              <a:rPr lang="en-GB" altLang="en-US" smtClean="0"/>
            </a:br>
            <a:r>
              <a:rPr lang="en-GB" altLang="en-US" smtClean="0"/>
              <a:t>Data Set Evaluation Tools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581150"/>
            <a:ext cx="9070975" cy="5362575"/>
          </a:xfrm>
        </p:spPr>
        <p:txBody>
          <a:bodyPr anchor="ctr"/>
          <a:lstStyle/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All Data Processing and Evaluation -</a:t>
            </a:r>
          </a:p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     Machine: Dell Precision M4800</a:t>
            </a:r>
          </a:p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     Operating System: Windows 10</a:t>
            </a:r>
          </a:p>
          <a:p>
            <a:pPr marL="341313" indent="-32385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925763" y="2940050"/>
            <a:ext cx="4452937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Documentation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948113" y="85725"/>
            <a:ext cx="218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Root level files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719138" y="1044575"/>
            <a:ext cx="18389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AAREADME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i="1" dirty="0" smtClean="0">
                <a:solidFill>
                  <a:schemeClr val="tx1"/>
                </a:solidFill>
              </a:rPr>
              <a:t>No issues found</a:t>
            </a:r>
            <a:r>
              <a:rPr lang="en-US" altLang="en-US" i="1" dirty="0">
                <a:solidFill>
                  <a:schemeClr val="tx1"/>
                </a:solidFill>
              </a:rPr>
              <a:t/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/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VOLDESC</a:t>
            </a:r>
            <a:r>
              <a:rPr lang="en-US" altLang="en-US" i="1" dirty="0">
                <a:solidFill>
                  <a:schemeClr val="tx1"/>
                </a:solidFill>
              </a:rPr>
              <a:t/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No issues found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4102100" y="85725"/>
            <a:ext cx="188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Catalog files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19138" y="835025"/>
            <a:ext cx="9144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CATINFO.TXT</a:t>
            </a:r>
            <a:r>
              <a:rPr lang="en-US" altLang="en-US" b="1" i="1" dirty="0">
                <a:solidFill>
                  <a:schemeClr val="tx1"/>
                </a:solidFill>
              </a:rPr>
              <a:t> – no changes required</a:t>
            </a:r>
          </a:p>
          <a:p>
            <a:r>
              <a:rPr lang="en-US" altLang="en-US" b="1" i="1" dirty="0">
                <a:solidFill>
                  <a:schemeClr val="tx1"/>
                </a:solidFill>
              </a:rPr>
              <a:t>All multi-volume catalog files except appear to be latest versions (</a:t>
            </a:r>
            <a:r>
              <a:rPr lang="en-US" altLang="en-US" b="1" i="1" dirty="0" err="1">
                <a:solidFill>
                  <a:schemeClr val="tx1"/>
                </a:solidFill>
              </a:rPr>
              <a:t>nh</a:t>
            </a:r>
            <a:r>
              <a:rPr lang="en-US" altLang="en-US" b="1" i="1" dirty="0">
                <a:solidFill>
                  <a:schemeClr val="tx1"/>
                </a:solidFill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</a:rPr>
              <a:t>nhsc</a:t>
            </a:r>
            <a:r>
              <a:rPr lang="en-US" altLang="en-US" b="1" i="1" dirty="0">
                <a:solidFill>
                  <a:schemeClr val="tx1"/>
                </a:solidFill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</a:rPr>
              <a:t>pepssi</a:t>
            </a:r>
            <a:r>
              <a:rPr lang="en-US" altLang="en-US" b="1" i="1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b="1" i="1" dirty="0">
                <a:solidFill>
                  <a:schemeClr val="tx1"/>
                </a:solidFill>
              </a:rPr>
              <a:t>NH_KEM.cat – Line 225 </a:t>
            </a:r>
            <a:r>
              <a:rPr lang="en-US" altLang="en-US" b="1" i="1" dirty="0" smtClean="0">
                <a:solidFill>
                  <a:schemeClr val="tx1"/>
                </a:solidFill>
              </a:rPr>
              <a:t>     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regolity</a:t>
            </a:r>
            <a:r>
              <a:rPr lang="en-US" altLang="en-US" b="1" i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regolith</a:t>
            </a:r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/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DATASET.CAT (</a:t>
            </a:r>
            <a:r>
              <a:rPr lang="en-US" altLang="en-US" b="1" dirty="0" smtClean="0">
                <a:solidFill>
                  <a:schemeClr val="tx1"/>
                </a:solidFill>
              </a:rPr>
              <a:t>nh-x-pepssi-2-kemcruise1-v1.0)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Although mostly generic, this file is generally acceptable. There are a few minor corrections… </a:t>
            </a:r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   line </a:t>
            </a:r>
            <a:r>
              <a:rPr lang="en-US" altLang="en-US" b="1" dirty="0">
                <a:solidFill>
                  <a:schemeClr val="tx1"/>
                </a:solidFill>
              </a:rPr>
              <a:t>498 </a:t>
            </a:r>
            <a:r>
              <a:rPr lang="en-US" altLang="en-US" b="1" dirty="0" smtClean="0">
                <a:solidFill>
                  <a:schemeClr val="tx1"/>
                </a:solidFill>
              </a:rPr>
              <a:t>   </a:t>
            </a:r>
            <a:r>
              <a:rPr lang="en-US" altLang="en-US" b="1" dirty="0" err="1" smtClean="0">
                <a:solidFill>
                  <a:schemeClr val="tx1"/>
                </a:solidFill>
              </a:rPr>
              <a:t>spaceecraft</a:t>
            </a:r>
            <a:r>
              <a:rPr lang="en-US" altLang="en-US" b="1" dirty="0" smtClean="0">
                <a:solidFill>
                  <a:schemeClr val="tx1"/>
                </a:solidFill>
              </a:rPr>
              <a:t>  </a:t>
            </a:r>
            <a:r>
              <a:rPr lang="en-US" altLang="en-US" b="1" dirty="0">
                <a:solidFill>
                  <a:schemeClr val="tx1"/>
                </a:solidFill>
              </a:rPr>
              <a:t>-&gt; </a:t>
            </a:r>
            <a:r>
              <a:rPr lang="en-US" altLang="en-US" b="1" dirty="0" smtClean="0">
                <a:solidFill>
                  <a:schemeClr val="tx1"/>
                </a:solidFill>
              </a:rPr>
              <a:t>spacecraft</a:t>
            </a:r>
          </a:p>
          <a:p>
            <a:r>
              <a:rPr lang="en-US" altLang="en-US" b="1" dirty="0">
                <a:solidFill>
                  <a:schemeClr val="tx1"/>
                </a:solidFill>
              </a:rPr>
              <a:t>   line 485-486  </a:t>
            </a:r>
            <a:r>
              <a:rPr lang="en-US" altLang="en-US" b="1" dirty="0" smtClean="0">
                <a:solidFill>
                  <a:schemeClr val="tx1"/>
                </a:solidFill>
              </a:rPr>
              <a:t>“This </a:t>
            </a:r>
            <a:r>
              <a:rPr lang="en-US" altLang="en-US" b="1" dirty="0">
                <a:solidFill>
                  <a:schemeClr val="tx1"/>
                </a:solidFill>
              </a:rPr>
              <a:t>dataset was peer reviewed and certified for scientific use on      </a:t>
            </a:r>
          </a:p>
          <a:p>
            <a:r>
              <a:rPr lang="en-US" altLang="en-US" b="1" dirty="0">
                <a:solidFill>
                  <a:schemeClr val="tx1"/>
                </a:solidFill>
              </a:rPr>
              <a:t>      TBD</a:t>
            </a:r>
            <a:r>
              <a:rPr lang="en-US" altLang="en-US" b="1" dirty="0" smtClean="0">
                <a:solidFill>
                  <a:schemeClr val="tx1"/>
                </a:solidFill>
              </a:rPr>
              <a:t>.”    - Might consider removing date by replacing “on TBD.” with “by the 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      PDS.”</a:t>
            </a: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DATASET.CAT (</a:t>
            </a:r>
            <a:r>
              <a:rPr lang="en-US" altLang="en-US" b="1" dirty="0" smtClean="0">
                <a:solidFill>
                  <a:schemeClr val="tx1"/>
                </a:solidFill>
              </a:rPr>
              <a:t>nh-x-pepssi-3-kemcruise1-v1.0)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Effectively identical to -2- dataset.cat, down to spelling errors/lines.</a:t>
            </a: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i="1" dirty="0">
                <a:solidFill>
                  <a:schemeClr val="tx1"/>
                </a:solidFill>
              </a:rPr>
              <a:t/>
            </a:r>
            <a:br>
              <a:rPr lang="en-US" altLang="en-US" b="1" i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/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209"/>
          <a:stretch/>
        </p:blipFill>
        <p:spPr>
          <a:xfrm>
            <a:off x="650875" y="5299561"/>
            <a:ext cx="9144000" cy="22465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32238" y="85725"/>
            <a:ext cx="222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Document files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19138" y="835025"/>
            <a:ext cx="91440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DOCINFO.TXT</a:t>
            </a:r>
            <a:r>
              <a:rPr lang="en-US" altLang="en-US" b="1" i="1" dirty="0">
                <a:solidFill>
                  <a:schemeClr val="tx1"/>
                </a:solidFill>
              </a:rPr>
              <a:t> – no changes </a:t>
            </a:r>
            <a:r>
              <a:rPr lang="en-US" altLang="en-US" b="1" i="1" dirty="0" smtClean="0">
                <a:solidFill>
                  <a:schemeClr val="tx1"/>
                </a:solidFill>
              </a:rPr>
              <a:t>required</a:t>
            </a:r>
          </a:p>
          <a:p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b="1" i="1" dirty="0">
                <a:solidFill>
                  <a:schemeClr val="tx1"/>
                </a:solidFill>
              </a:rPr>
              <a:t>All PDS documents are properly formatted as PDF/A </a:t>
            </a:r>
            <a:br>
              <a:rPr lang="en-US" altLang="en-US" b="1" i="1" dirty="0">
                <a:solidFill>
                  <a:schemeClr val="tx1"/>
                </a:solidFill>
              </a:rPr>
            </a:br>
            <a:r>
              <a:rPr lang="en-US" altLang="en-US" b="1" i="1" dirty="0">
                <a:solidFill>
                  <a:schemeClr val="tx1"/>
                </a:solidFill>
              </a:rPr>
              <a:t>All document labels appear to be </a:t>
            </a:r>
            <a:r>
              <a:rPr lang="en-US" altLang="en-US" b="1" i="1" dirty="0" smtClean="0">
                <a:solidFill>
                  <a:schemeClr val="tx1"/>
                </a:solidFill>
              </a:rPr>
              <a:t>valid</a:t>
            </a:r>
          </a:p>
          <a:p>
            <a:r>
              <a:rPr lang="en-US" altLang="en-US" b="1" i="1" dirty="0" smtClean="0">
                <a:solidFill>
                  <a:schemeClr val="tx1"/>
                </a:solidFill>
              </a:rPr>
              <a:t>Most of these </a:t>
            </a:r>
            <a:r>
              <a:rPr lang="en-US" altLang="en-US" b="1" i="1" dirty="0" smtClean="0">
                <a:solidFill>
                  <a:schemeClr val="tx1"/>
                </a:solidFill>
              </a:rPr>
              <a:t>document files </a:t>
            </a:r>
            <a:r>
              <a:rPr lang="en-US" altLang="en-US" b="1" i="1" dirty="0" smtClean="0">
                <a:solidFill>
                  <a:schemeClr val="tx1"/>
                </a:solidFill>
              </a:rPr>
              <a:t>have been reviewed many times and have not changed recently. They appear to be the latest versions of each.</a:t>
            </a:r>
          </a:p>
          <a:p>
            <a:endParaRPr lang="en-US" altLang="en-US" b="1" i="1" dirty="0">
              <a:solidFill>
                <a:schemeClr val="tx1"/>
              </a:solidFill>
            </a:endParaRPr>
          </a:p>
          <a:p>
            <a:r>
              <a:rPr lang="en-US" altLang="en-US" i="1" dirty="0" smtClean="0">
                <a:solidFill>
                  <a:schemeClr val="tx1"/>
                </a:solidFill>
              </a:rPr>
              <a:t>The most recent entry in the “bad </a:t>
            </a:r>
            <a:r>
              <a:rPr lang="en-US" altLang="en-US" i="1" dirty="0">
                <a:solidFill>
                  <a:schemeClr val="tx1"/>
                </a:solidFill>
              </a:rPr>
              <a:t>time intervals” file (</a:t>
            </a:r>
            <a:r>
              <a:rPr lang="en-US" altLang="en-US" i="1" dirty="0" err="1">
                <a:solidFill>
                  <a:schemeClr val="tx1"/>
                </a:solidFill>
              </a:rPr>
              <a:t>pep_bti.tab</a:t>
            </a:r>
            <a:r>
              <a:rPr lang="en-US" altLang="en-US" i="1" dirty="0">
                <a:solidFill>
                  <a:schemeClr val="tx1"/>
                </a:solidFill>
              </a:rPr>
              <a:t>) is </a:t>
            </a:r>
            <a:r>
              <a:rPr lang="en-US" altLang="en-US" i="1" dirty="0" smtClean="0">
                <a:solidFill>
                  <a:schemeClr val="tx1"/>
                </a:solidFill>
              </a:rPr>
              <a:t>2015-11-05T21:15:00 to 2015-11-05T21:55:00.  Were there really no BTIs in 2016 or 2017 or is this file out-of-date? </a:t>
            </a:r>
          </a:p>
          <a:p>
            <a:endParaRPr lang="en-US" altLang="en-US" i="1" dirty="0">
              <a:solidFill>
                <a:schemeClr val="tx1"/>
              </a:solidFill>
            </a:endParaRPr>
          </a:p>
          <a:p>
            <a:r>
              <a:rPr lang="en-US" altLang="en-US" i="1" dirty="0" smtClean="0">
                <a:solidFill>
                  <a:schemeClr val="tx1"/>
                </a:solidFill>
              </a:rPr>
              <a:t>The </a:t>
            </a:r>
            <a:r>
              <a:rPr lang="en-US" altLang="en-US" i="1" dirty="0">
                <a:solidFill>
                  <a:schemeClr val="tx1"/>
                </a:solidFill>
              </a:rPr>
              <a:t>time conversion file (</a:t>
            </a:r>
            <a:r>
              <a:rPr lang="en-US" altLang="en-US" i="1" dirty="0" smtClean="0">
                <a:solidFill>
                  <a:schemeClr val="tx1"/>
                </a:solidFill>
              </a:rPr>
              <a:t>nh_met2utc.tab) appears to be out-of-date. The </a:t>
            </a:r>
            <a:r>
              <a:rPr lang="en-US" altLang="en-US" i="1" dirty="0">
                <a:solidFill>
                  <a:schemeClr val="tx1"/>
                </a:solidFill>
              </a:rPr>
              <a:t>last entry is </a:t>
            </a:r>
            <a:r>
              <a:rPr lang="en-US" altLang="en-US" i="1" dirty="0" smtClean="0">
                <a:solidFill>
                  <a:schemeClr val="tx1"/>
                </a:solidFill>
              </a:rPr>
              <a:t>2016-01-02 and the data cover through the end of 2017.</a:t>
            </a:r>
          </a:p>
          <a:p>
            <a:endParaRPr lang="en-US" altLang="en-US" i="1" dirty="0" smtClean="0">
              <a:solidFill>
                <a:schemeClr val="tx1"/>
              </a:solidFill>
            </a:endParaRPr>
          </a:p>
          <a:p>
            <a:r>
              <a:rPr lang="en-US" altLang="en-US" i="1" dirty="0">
                <a:solidFill>
                  <a:schemeClr val="tx1"/>
                </a:solidFill>
              </a:rPr>
              <a:t>The trajectory data file (</a:t>
            </a:r>
            <a:r>
              <a:rPr lang="en-US" altLang="en-US" i="1" dirty="0" err="1" smtClean="0">
                <a:solidFill>
                  <a:schemeClr val="tx1"/>
                </a:solidFill>
              </a:rPr>
              <a:t>nh_mission_trajectory.tab</a:t>
            </a:r>
            <a:r>
              <a:rPr lang="en-US" altLang="en-US" i="1" dirty="0" smtClean="0">
                <a:solidFill>
                  <a:schemeClr val="tx1"/>
                </a:solidFill>
              </a:rPr>
              <a:t>) has been updated to include daily entries through the end of 2017.</a:t>
            </a:r>
          </a:p>
          <a:p>
            <a:endParaRPr lang="en-US" altLang="en-US" i="1" dirty="0">
              <a:solidFill>
                <a:schemeClr val="tx1"/>
              </a:solidFill>
            </a:endParaRPr>
          </a:p>
          <a:p>
            <a:r>
              <a:rPr lang="en-US" altLang="en-US" i="1" dirty="0" smtClean="0">
                <a:solidFill>
                  <a:schemeClr val="tx1"/>
                </a:solidFill>
              </a:rPr>
              <a:t>Missing calibration </a:t>
            </a:r>
            <a:r>
              <a:rPr lang="en-US" altLang="en-US" i="1" dirty="0">
                <a:solidFill>
                  <a:schemeClr val="tx1"/>
                </a:solidFill>
              </a:rPr>
              <a:t>parameters </a:t>
            </a:r>
            <a:r>
              <a:rPr lang="en-US" altLang="en-US" i="1" dirty="0" smtClean="0">
                <a:solidFill>
                  <a:schemeClr val="tx1"/>
                </a:solidFill>
              </a:rPr>
              <a:t>files/labels PEP_nnnnnnnnnn_0X69n_CALPAR.TAB (.LBL). These files </a:t>
            </a:r>
            <a:r>
              <a:rPr lang="en-US" altLang="en-US" i="1" dirty="0">
                <a:solidFill>
                  <a:schemeClr val="tx1"/>
                </a:solidFill>
              </a:rPr>
              <a:t>are described in </a:t>
            </a:r>
            <a:r>
              <a:rPr lang="en-US" altLang="en-US" i="1" dirty="0" smtClean="0">
                <a:solidFill>
                  <a:schemeClr val="tx1"/>
                </a:solidFill>
              </a:rPr>
              <a:t>calpinfo.txt, in the “</a:t>
            </a:r>
            <a:r>
              <a:rPr lang="en-US" altLang="en-US" i="1" dirty="0" err="1" smtClean="0">
                <a:solidFill>
                  <a:schemeClr val="tx1"/>
                </a:solidFill>
              </a:rPr>
              <a:t>calib</a:t>
            </a:r>
            <a:r>
              <a:rPr lang="en-US" altLang="en-US" i="1" dirty="0" smtClean="0">
                <a:solidFill>
                  <a:schemeClr val="tx1"/>
                </a:solidFill>
              </a:rPr>
              <a:t>/</a:t>
            </a:r>
            <a:r>
              <a:rPr lang="en-US" altLang="en-US" i="1" dirty="0" err="1" smtClean="0">
                <a:solidFill>
                  <a:schemeClr val="tx1"/>
                </a:solidFill>
              </a:rPr>
              <a:t>calpars</a:t>
            </a:r>
            <a:r>
              <a:rPr lang="en-US" altLang="en-US" i="1" dirty="0" smtClean="0">
                <a:solidFill>
                  <a:schemeClr val="tx1"/>
                </a:solidFill>
              </a:rPr>
              <a:t>”  </a:t>
            </a:r>
            <a:r>
              <a:rPr lang="en-US" altLang="en-US" i="1" dirty="0" smtClean="0">
                <a:solidFill>
                  <a:schemeClr val="tx1"/>
                </a:solidFill>
              </a:rPr>
              <a:t>subdirectory.</a:t>
            </a:r>
            <a:endParaRPr lang="en-US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925763" y="2940050"/>
            <a:ext cx="4452937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Data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419" y="3817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nh-x-pepssi-2-kemcruise1-v1.0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101" y="1522429"/>
            <a:ext cx="86057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Files open with both NASAVIEW and FV suggesting that the PDS and FITS labels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are well-formed.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 of the files selected for spot inspection appeared nominal.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6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41292</TotalTime>
  <Words>224</Words>
  <Application>Microsoft Office PowerPoint</Application>
  <PresentationFormat>Custom</PresentationFormat>
  <Paragraphs>91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Office Theme</vt:lpstr>
      <vt:lpstr>PowerPoint Presentation</vt:lpstr>
      <vt:lpstr>New Horizons PEPSSI Data Sets</vt:lpstr>
      <vt:lpstr>New Horizons PEPSSI  Data Set Evaluation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sjoy</dc:creator>
  <cp:lastModifiedBy>Steven Joy</cp:lastModifiedBy>
  <cp:revision>207</cp:revision>
  <cp:lastPrinted>1601-01-01T00:00:00Z</cp:lastPrinted>
  <dcterms:created xsi:type="dcterms:W3CDTF">1601-01-01T00:00:00Z</dcterms:created>
  <dcterms:modified xsi:type="dcterms:W3CDTF">2018-10-10T11:50:50Z</dcterms:modified>
</cp:coreProperties>
</file>