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CC8C-2152-8F4E-ADCA-3E9FB0D11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5DBF4-CF59-9E48-B67A-7CF8E9856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9D665-F58F-CC4A-A3C1-3C74F427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DA910-0822-2E4D-AC92-216F7B92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D23E-B815-504E-9253-DBB28730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C876-B3F2-AA40-A129-8B7B8074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CBD07-1BAA-4A48-9F38-4617CCDAC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3FF13-E033-A447-938E-E8A541277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07C45-1449-9A45-8DE0-CE757C1B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3D261-9BA8-6D46-8071-20E3B442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8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EE626F-B8FC-D44B-B4FC-D4243991A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9B1A5-9138-3B46-83B5-68C8E68E1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C7B5A-2C21-DE47-8169-D4FB883AA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B2C69-EB66-C946-9005-F0826E77C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238CE-A2EF-E146-9C42-45B02216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7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9B96-6151-9F41-9F04-B5A14F7E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C7A72-7B82-2348-94B6-2FB8874E3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3A946-4AD0-CD4F-81A6-99EC0ABA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75CB3-07CD-3741-8950-2E3CEFE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22F7F-6A3E-DB45-AE37-929A8128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4FF9-7D73-1145-8EBF-D3B1C301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4E3E9-A606-3641-910C-3680482CC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11F7D-B639-774F-B0DC-BAFF7E7E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3206F-B41C-FB4B-B6C6-B46099DC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4E82C-AC60-6847-B4DA-3D5A2A13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6B943-4257-724F-B53C-DFA69BFB5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ECBFD-014E-454B-8159-E2FF879A6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7CD61-FE85-934A-870A-95D4F4D64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7D72A-0803-3442-83C2-E1B86DC3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45FFD-5144-F048-B250-0810E87C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E34F1-0CE0-944C-B214-5E5539B2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1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6A7CF-6358-884B-8A69-3906FC219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A7C55-E83D-4340-867A-32CF6D2D2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0C076-D7A0-CB4C-B4E5-8B74652A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8077C-5D30-6E41-903C-41BA6FBB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0591E6-F854-D848-B947-C33E8C476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5D5C6-D958-794F-A5EE-A9B8662D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F1B13-572B-904E-A8BC-4C023C5E3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F69E7-16BF-514C-B078-D6A6AFA9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13B2-CBBC-A245-B397-148D2F53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111DD-814E-174D-A262-9736A825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6A0D5-17EF-6844-9863-3BDB99E7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D11B70-B857-A64F-9DE6-C65E8578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53C412-5EC4-6A4B-A2F7-AC96312B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C0592-4600-E142-BFF4-158F905A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A8298-40F6-0340-8819-9DD26984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2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C13A5-5248-1441-94AD-F4C7FED50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AFFE7-E7C2-F540-86A0-789B96096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AEC8F-E32E-754D-A20F-4EC77B011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A5716-F71F-AE4F-9016-30EE4C793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FAE2C-72B3-2046-8CEA-17192F955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56A97-C36A-4C43-B3E8-DA4E105F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6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C9954-79E0-5346-BDB2-1D69B355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DE55E5-C165-C547-8CD8-FDDDDC1E8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2D05F-BCCD-EB45-BDAE-2F0D41100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6DE9A-84A1-944B-89F0-6C866541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E37D1-8492-0242-8DAD-37534E56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50559-2AEA-3B4A-8DE9-8E687071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0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54F45-8365-DA4E-A2E3-8AE33FD0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39BE6-4059-B347-82AA-A554C09A9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68DE6-D9F3-AF4E-A67A-248E4F62A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9954-CD43-9E42-AE89-A87A90CAFC32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BD86A-5767-8A40-92EF-9760F8ABC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C29A0-8780-F740-8922-D3D26AE06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09D66-376E-3040-9B4F-F36ECF6E6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D621-6AA0-FF42-BD1A-7590BE2F88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LEISA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3E2B0-79CB-5D42-95F7-DB995DB2B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Adam McKay</a:t>
            </a:r>
          </a:p>
        </p:txBody>
      </p:sp>
    </p:spTree>
    <p:extLst>
      <p:ext uri="{BB962C8B-B14F-4D97-AF65-F5344CB8AC3E}">
        <p14:creationId xmlns:p14="http://schemas.microsoft.com/office/powerpoint/2010/main" val="158063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E380-91F0-C94F-BA92-9F327C455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2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spectrum-Arcturus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FE2B12-69D0-1342-996D-E6C1C0A232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130" y="1799718"/>
            <a:ext cx="5909870" cy="378395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2BE820-B70A-0841-BC50-6CA272528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319" y="1916450"/>
            <a:ext cx="5727556" cy="366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2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A83C-0A5B-9048-9AE8-703CC2622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6552"/>
          </a:xfrm>
        </p:spPr>
        <p:txBody>
          <a:bodyPr>
            <a:normAutofit fontScale="90000"/>
          </a:bodyPr>
          <a:lstStyle/>
          <a:p>
            <a:r>
              <a:rPr lang="en-US" dirty="0"/>
              <a:t>MU69?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03881D-B462-6645-B9AC-B0C9CB9DF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4586" y="323354"/>
            <a:ext cx="6698443" cy="6534646"/>
          </a:xfrm>
        </p:spPr>
      </p:pic>
    </p:spTree>
    <p:extLst>
      <p:ext uri="{BB962C8B-B14F-4D97-AF65-F5344CB8AC3E}">
        <p14:creationId xmlns:p14="http://schemas.microsoft.com/office/powerpoint/2010/main" val="113522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67FC7-7A21-8F47-82F5-51D488A93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D3BAD-3008-8A4C-83FA-E69FCE43A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sequences star bounces back and forth, is this an issue?</a:t>
            </a:r>
          </a:p>
          <a:p>
            <a:r>
              <a:rPr lang="en-US" dirty="0"/>
              <a:t>All </a:t>
            </a:r>
            <a:r>
              <a:rPr lang="en-US" dirty="0" err="1"/>
              <a:t>aareadme.txt</a:t>
            </a:r>
            <a:r>
              <a:rPr lang="en-US" dirty="0"/>
              <a:t> are identical, contain reference to subdirectories and </a:t>
            </a:r>
            <a:r>
              <a:rPr lang="en-US" dirty="0" err="1"/>
              <a:t>errata.txt</a:t>
            </a:r>
            <a:r>
              <a:rPr lang="en-US" dirty="0"/>
              <a:t> that don’t exist, can these be made more dataset specific?</a:t>
            </a:r>
          </a:p>
          <a:p>
            <a:r>
              <a:rPr lang="en-US" dirty="0"/>
              <a:t>No description of what data actually is (need to dig into .</a:t>
            </a:r>
            <a:r>
              <a:rPr lang="en-US" dirty="0" err="1"/>
              <a:t>lbl</a:t>
            </a:r>
            <a:r>
              <a:rPr lang="en-US" dirty="0"/>
              <a:t> file to figure out what the target is)</a:t>
            </a:r>
          </a:p>
        </p:txBody>
      </p:sp>
    </p:spTree>
    <p:extLst>
      <p:ext uri="{BB962C8B-B14F-4D97-AF65-F5344CB8AC3E}">
        <p14:creationId xmlns:p14="http://schemas.microsoft.com/office/powerpoint/2010/main" val="258115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LEISA Review</vt:lpstr>
      <vt:lpstr>Example spectrum-Arcturus</vt:lpstr>
      <vt:lpstr>MU69?</vt:lpstr>
      <vt:lpstr>Other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LEISA Review</dc:title>
  <dc:creator>Adam McKay</dc:creator>
  <cp:lastModifiedBy>Adam McKay</cp:lastModifiedBy>
  <cp:revision>2</cp:revision>
  <dcterms:created xsi:type="dcterms:W3CDTF">2019-09-05T15:50:29Z</dcterms:created>
  <dcterms:modified xsi:type="dcterms:W3CDTF">2019-09-05T16:02:25Z</dcterms:modified>
</cp:coreProperties>
</file>