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0D9C-7603-504B-88A7-8749F77438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B3858-DD1B-BE43-9568-6F1694EE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56E0D-6E7D-9A49-B175-A2B713374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D9E18-1EC9-5944-9529-D4BE0D55C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0AD50-DBB8-5043-BF2F-89837219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3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1AE6-AF69-664F-ADBF-6464F060A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02AA25-AA8B-F54A-81B4-51771D8A0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597F5-370F-F34E-A4AD-E2A194E23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6B2CE-24A8-5544-BEC2-C516E6B71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FE462-50F9-4047-8AAB-8F54BD6BF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40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631F13-C2A7-8A4E-A152-5E90EB4E62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81B0A-E13D-E047-BE49-389387A6E7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F5724-2FFF-4842-9E53-09598F99F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8AC914-B31A-BA46-AAE5-F15DD67A5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2A041-A4F6-C04A-BC8E-8568096D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1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E2E5C-6587-4D46-B6FA-2C102301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10674-52C7-2048-8460-15FA9380D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CA1E1D-5EC7-794B-A9CD-B1322F5C4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E1E4B-467D-D746-9F4D-43FA8662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FB31E-DDB5-2F44-86AB-1D5C9DD5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0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807B-A5FA-894B-9594-B88B4AD3D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018B1-44C4-ED40-9FDE-8B99028E4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72067-F8D4-184C-BE2D-BE82A3FF1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2DD96-0B1B-8541-AFF3-98BC9AA3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965D4-8475-C14A-BDE3-40B51F088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7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8CBF1-50CA-AC47-9DED-F45761274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71D9B-E787-CA47-8673-B08FDAAB7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08F79-816D-F945-9F2E-613A47EAC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384F7E-806D-6743-88A2-70FD482EE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708453-0165-2248-BAE9-07F990A0C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2E7A1-1979-C74B-BBCB-2E7B2122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3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82D19-0DAC-F148-8067-5006596CC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78CA7-6805-AF43-B447-DF2FE52AD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B850B1-F536-094F-BF65-82BADDC85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2B1431-18D4-DE40-9063-A3E4DFEC83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58DD9-FBCC-9A4E-8810-A4063E934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C3492E-9895-B14C-A293-415EFB583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A13C58-416B-FB43-91AE-91B4AFBA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09FDDE-91D0-7A42-B060-889B39A2C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8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A3E6-4680-3A48-9ADF-E70701F12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16C671-34BA-884C-B441-A8C6BB67F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C828F9-B5E7-A14C-B648-614D11EAF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4CE6F9-438B-1540-9653-8D9328E1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13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F2936B-99F4-A04B-B969-81F200719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5E53BE-23F2-9C40-84B6-4FC5CC0A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FB2FC-C265-AE4C-B554-BE5B65923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6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FA04F-1825-C841-9398-B8CC91B9C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14954-06D6-3147-9101-093727D9E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D02F3-56FD-1744-BA94-130BF246D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DE0C57-5966-D744-A935-5C39DFEB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C5BE7-ACFF-4D43-9A5C-D2631E9C4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8740C-83C0-AD40-9502-1AF867E3D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5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8DA2-0841-CB48-886B-5A992D738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A6B1C-3D30-8243-A25F-9DFE946D4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D57A5D-991F-7F4E-9F65-964901EEA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A3E17-0CDE-204D-9009-97FE8F81A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2CD91E-8A87-EB4B-B45F-48797B22D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04A82-0851-D744-8CDD-C0CF622D7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9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CC0E1-E4ED-4E4A-9A4F-88E7B299C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C4CF7D-8553-454D-AEC4-096D73D8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E2163-6157-5245-9660-50588C195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7537-42D4-554D-986F-FE269B7F7B3B}" type="datetimeFigureOut">
              <a:rPr lang="en-US" smtClean="0"/>
              <a:t>9/4/19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72254-BA03-C941-8FB7-8A1210C59C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57360-1886-AC4B-9655-FF9CD4EC5B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AEBA7-B9AE-2941-A159-F76B1281E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5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4F383-BB04-C943-A89B-B2CBB89189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Spitzer IRS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2C8D6-7B3C-A240-BC71-2652CE68C7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Adam McKay</a:t>
            </a:r>
          </a:p>
        </p:txBody>
      </p:sp>
    </p:spTree>
    <p:extLst>
      <p:ext uri="{BB962C8B-B14F-4D97-AF65-F5344CB8AC3E}">
        <p14:creationId xmlns:p14="http://schemas.microsoft.com/office/powerpoint/2010/main" val="339258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1645-FA61-FF40-A468-14ADCBAB4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B7FF7-1922-C643-9F8A-AF57E6054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37039"/>
          </a:xfrm>
        </p:spPr>
        <p:txBody>
          <a:bodyPr/>
          <a:lstStyle/>
          <a:p>
            <a:r>
              <a:rPr lang="en-US" dirty="0"/>
              <a:t>5-40 micron spectra of 32 comets obtained with Spitzer IRS</a:t>
            </a:r>
          </a:p>
          <a:p>
            <a:r>
              <a:rPr lang="en-US" dirty="0"/>
              <a:t>Fully reduced, extracted spectra, raw data available on Spitzer Heritage Archive</a:t>
            </a:r>
          </a:p>
          <a:p>
            <a:r>
              <a:rPr lang="en-US" dirty="0"/>
              <a:t>Comma delimited .csv files with context information and data</a:t>
            </a:r>
          </a:p>
          <a:p>
            <a:r>
              <a:rPr lang="en-US" dirty="0"/>
              <a:t>Wavelength, bin width, flux, uncertainty, spectral setup, scale factor used for matching different wavelength regions sampled with different spectral setups, and estimated nucleus contribution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0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4CE5-CC73-8E42-AC48-CF9EE3395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9403"/>
          </a:xfrm>
        </p:spPr>
        <p:txBody>
          <a:bodyPr/>
          <a:lstStyle/>
          <a:p>
            <a:r>
              <a:rPr lang="en-US" dirty="0"/>
              <a:t>Data Look Good!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9E3099-6952-2D4E-95BA-4D0A46171E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0158" y="989046"/>
            <a:ext cx="5507295" cy="5411754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AABDA44-6BFA-DD44-8D46-1A076BFFF6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1843" y="989046"/>
            <a:ext cx="4551957" cy="520223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5EE522A-385D-0C42-BEFA-F76F399C1572}"/>
              </a:ext>
            </a:extLst>
          </p:cNvPr>
          <p:cNvSpPr txBox="1"/>
          <p:nvPr/>
        </p:nvSpPr>
        <p:spPr>
          <a:xfrm>
            <a:off x="2519464" y="6400800"/>
            <a:ext cx="255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Plot from documentation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8DC799-B505-314B-8445-1B5691AAC697}"/>
              </a:ext>
            </a:extLst>
          </p:cNvPr>
          <p:cNvSpPr txBox="1"/>
          <p:nvPr/>
        </p:nvSpPr>
        <p:spPr>
          <a:xfrm>
            <a:off x="8161507" y="6225862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My replotting of data</a:t>
            </a:r>
          </a:p>
        </p:txBody>
      </p:sp>
    </p:spTree>
    <p:extLst>
      <p:ext uri="{BB962C8B-B14F-4D97-AF65-F5344CB8AC3E}">
        <p14:creationId xmlns:p14="http://schemas.microsoft.com/office/powerpoint/2010/main" val="1666170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94CE5-CC73-8E42-AC48-CF9EE3395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39403"/>
          </a:xfrm>
        </p:spPr>
        <p:txBody>
          <a:bodyPr/>
          <a:lstStyle/>
          <a:p>
            <a:r>
              <a:rPr lang="en-US" dirty="0"/>
              <a:t>Data Look Good!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ABDA44-6BFA-DD44-8D46-1A076BFFF6F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801843" y="989046"/>
            <a:ext cx="4551957" cy="52022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5EE522A-385D-0C42-BEFA-F76F399C1572}"/>
              </a:ext>
            </a:extLst>
          </p:cNvPr>
          <p:cNvSpPr txBox="1"/>
          <p:nvPr/>
        </p:nvSpPr>
        <p:spPr>
          <a:xfrm>
            <a:off x="2500008" y="6191282"/>
            <a:ext cx="255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Plot from documentation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8DC799-B505-314B-8445-1B5691AAC697}"/>
              </a:ext>
            </a:extLst>
          </p:cNvPr>
          <p:cNvSpPr txBox="1"/>
          <p:nvPr/>
        </p:nvSpPr>
        <p:spPr>
          <a:xfrm>
            <a:off x="8161507" y="6225862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My replotting of data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BF56C2-4326-8648-846E-F55F20966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79" y="1023625"/>
            <a:ext cx="5576210" cy="520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33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E6197-6EA5-F940-89FD-30D2581CA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9410" y="73396"/>
            <a:ext cx="4113179" cy="666007"/>
          </a:xfrm>
        </p:spPr>
        <p:txBody>
          <a:bodyPr>
            <a:normAutofit fontScale="90000"/>
          </a:bodyPr>
          <a:lstStyle/>
          <a:p>
            <a:r>
              <a:rPr lang="en-US" dirty="0"/>
              <a:t>Errors too small?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419E86C-EB16-A241-975B-5627A5E7F7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4446" y="901496"/>
            <a:ext cx="6923108" cy="5664361"/>
          </a:xfrm>
        </p:spPr>
      </p:pic>
    </p:spTree>
    <p:extLst>
      <p:ext uri="{BB962C8B-B14F-4D97-AF65-F5344CB8AC3E}">
        <p14:creationId xmlns:p14="http://schemas.microsoft.com/office/powerpoint/2010/main" val="294827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09FD-0B82-7A47-AA53-A41D9AA62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Critiques of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713EB-8882-0C40-81E0-158209D48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9540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Overall </a:t>
            </a:r>
            <a:r>
              <a:rPr lang="en-US" dirty="0" err="1"/>
              <a:t>overview.pdf</a:t>
            </a:r>
            <a:r>
              <a:rPr lang="en-US" dirty="0"/>
              <a:t> provides good description of data on how it was reduced to derive final data products</a:t>
            </a:r>
          </a:p>
          <a:p>
            <a:r>
              <a:rPr lang="en-US" dirty="0"/>
              <a:t>Table 2 could be more explicit about what “. . .” ,means in aperture column</a:t>
            </a:r>
          </a:p>
          <a:p>
            <a:r>
              <a:rPr lang="en-US" dirty="0"/>
              <a:t>In Table 3 I assume “ . . .” means no observation, but this isn’t explicit</a:t>
            </a:r>
          </a:p>
          <a:p>
            <a:r>
              <a:rPr lang="en-US" dirty="0"/>
              <a:t>Units on example plots are not those for the data, made comparison more difficult</a:t>
            </a:r>
          </a:p>
          <a:p>
            <a:r>
              <a:rPr lang="en-US" dirty="0"/>
              <a:t>Should context info in .csv files be </a:t>
            </a:r>
            <a:r>
              <a:rPr lang="en-US"/>
              <a:t>in separate file?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25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177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Spitzer IRS Review</vt:lpstr>
      <vt:lpstr>Data</vt:lpstr>
      <vt:lpstr>Data Look Good!</vt:lpstr>
      <vt:lpstr>Data Look Good!</vt:lpstr>
      <vt:lpstr>Errors too small?</vt:lpstr>
      <vt:lpstr>Critiques of Documentation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Spitzer IRS Review</dc:title>
  <dc:creator>Adam McKay</dc:creator>
  <cp:lastModifiedBy>Adam McKay</cp:lastModifiedBy>
  <cp:revision>6</cp:revision>
  <dcterms:created xsi:type="dcterms:W3CDTF">2019-09-05T03:28:13Z</dcterms:created>
  <dcterms:modified xsi:type="dcterms:W3CDTF">2019-09-05T13:20:20Z</dcterms:modified>
</cp:coreProperties>
</file>