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2" r:id="rId3"/>
    <p:sldId id="283" r:id="rId4"/>
    <p:sldId id="259" r:id="rId5"/>
    <p:sldId id="284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AB4E9"/>
    <a:srgbClr val="468B00"/>
    <a:srgbClr val="157ED0"/>
    <a:srgbClr val="48E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83B1-C173-A449-A081-B67FB2B7D919}" type="datetimeFigureOut">
              <a:rPr lang="en-US" smtClean="0"/>
              <a:pPr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8209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Horizons KEM</a:t>
            </a:r>
            <a:br>
              <a:rPr lang="en-US" dirty="0" smtClean="0"/>
            </a:br>
            <a:r>
              <a:rPr lang="en-US" dirty="0" smtClean="0"/>
              <a:t>Alice Instrument</a:t>
            </a:r>
            <a:br>
              <a:rPr lang="en-US" dirty="0" smtClean="0"/>
            </a:br>
            <a:r>
              <a:rPr lang="en-US" dirty="0" smtClean="0"/>
              <a:t>PDS-SBN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Lori Feaga</a:t>
            </a:r>
          </a:p>
          <a:p>
            <a:r>
              <a:rPr lang="en-US" dirty="0" smtClean="0"/>
              <a:t>September 5,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 Leo Observation Example</a:t>
            </a:r>
            <a:endParaRPr lang="en-US" dirty="0"/>
          </a:p>
        </p:txBody>
      </p:sp>
      <p:pic>
        <p:nvPicPr>
          <p:cNvPr id="4" name="Content Placeholder 3" descr="Screen Shot 2019-09-05 at 12.05.13 P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2313" y="1525488"/>
            <a:ext cx="6951231" cy="5257800"/>
          </a:xfrm>
        </p:spPr>
      </p:pic>
      <p:sp>
        <p:nvSpPr>
          <p:cNvPr id="5" name="TextBox 4"/>
          <p:cNvSpPr txBox="1"/>
          <p:nvPr/>
        </p:nvSpPr>
        <p:spPr>
          <a:xfrm>
            <a:off x="2598834" y="2204024"/>
            <a:ext cx="1842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2017-09-24</a:t>
            </a:r>
          </a:p>
          <a:p>
            <a:endParaRPr lang="en-US" dirty="0" smtClean="0"/>
          </a:p>
          <a:p>
            <a:r>
              <a:rPr lang="en-US" dirty="0" smtClean="0"/>
              <a:t>Sky (Airglow)</a:t>
            </a:r>
          </a:p>
          <a:p>
            <a:r>
              <a:rPr lang="en-US" dirty="0" smtClean="0"/>
              <a:t>Sky (SOC)</a:t>
            </a:r>
          </a:p>
          <a:p>
            <a:r>
              <a:rPr lang="en-US" dirty="0" smtClean="0"/>
              <a:t>Rho Leo </a:t>
            </a:r>
            <a:r>
              <a:rPr lang="en-US" dirty="0" smtClean="0"/>
              <a:t>(</a:t>
            </a:r>
            <a:r>
              <a:rPr lang="en-US" dirty="0" smtClean="0"/>
              <a:t>Airglow)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87167" y="2927834"/>
            <a:ext cx="23657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87167" y="3237550"/>
            <a:ext cx="23657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87167" y="3486591"/>
            <a:ext cx="23657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63831" y="3239138"/>
            <a:ext cx="100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Lyman-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endParaRPr lang="en-US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138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NH KEM CRUISE 1 (Level 2 &amp; 3)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KEM 1 (Level 2 &amp; 3)</a:t>
            </a:r>
            <a:br>
              <a:rPr lang="en-US" dirty="0" smtClean="0"/>
            </a:br>
            <a:r>
              <a:rPr lang="en-US" dirty="0" smtClean="0"/>
              <a:t>Alice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1878"/>
            <a:ext cx="8482908" cy="27142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Overall – not much data, but data in really good shape</a:t>
            </a:r>
          </a:p>
          <a:p>
            <a:r>
              <a:rPr lang="en-US" dirty="0" smtClean="0"/>
              <a:t>Data are readable and well explained</a:t>
            </a:r>
          </a:p>
          <a:p>
            <a:r>
              <a:rPr lang="en-US" dirty="0" smtClean="0"/>
              <a:t>START_TIME issue in one file + label for both levels</a:t>
            </a:r>
          </a:p>
          <a:p>
            <a:r>
              <a:rPr lang="en-US" dirty="0" smtClean="0"/>
              <a:t>Typo in docinfo.txt in all 4 datasets</a:t>
            </a:r>
          </a:p>
          <a:p>
            <a:r>
              <a:rPr lang="en-US" dirty="0" smtClean="0"/>
              <a:t>Was able to take one .ENG file through calibration to within 2% error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Examining the effective areas – </a:t>
            </a:r>
            <a:br>
              <a:rPr lang="en-US" dirty="0" smtClean="0"/>
            </a:br>
            <a:r>
              <a:rPr lang="en-US" dirty="0" smtClean="0"/>
              <a:t>look good</a:t>
            </a:r>
            <a:endParaRPr lang="en-US" dirty="0"/>
          </a:p>
        </p:txBody>
      </p:sp>
      <p:pic>
        <p:nvPicPr>
          <p:cNvPr id="6" name="Content Placeholder 5" descr="Screen Shot 2019-09-04 at 9.53.37 A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88800" y="1417638"/>
            <a:ext cx="7029895" cy="5262709"/>
          </a:xfrm>
        </p:spPr>
      </p:pic>
      <p:sp>
        <p:nvSpPr>
          <p:cNvPr id="7" name="TextBox 6"/>
          <p:cNvSpPr txBox="1"/>
          <p:nvPr/>
        </p:nvSpPr>
        <p:spPr>
          <a:xfrm>
            <a:off x="5441264" y="1979886"/>
            <a:ext cx="2115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 Launch + Jupiter</a:t>
            </a:r>
          </a:p>
          <a:p>
            <a:r>
              <a:rPr lang="en-US" dirty="0" smtClean="0"/>
              <a:t>005 Superseded</a:t>
            </a:r>
          </a:p>
          <a:p>
            <a:r>
              <a:rPr lang="en-US" dirty="0" smtClean="0"/>
              <a:t>006 Superseded</a:t>
            </a:r>
          </a:p>
          <a:p>
            <a:r>
              <a:rPr lang="en-US" dirty="0" smtClean="0"/>
              <a:t>007 Pluto + KEM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84064" y="2182647"/>
            <a:ext cx="4731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84064" y="2465518"/>
            <a:ext cx="473154" cy="1588"/>
          </a:xfrm>
          <a:prstGeom prst="line">
            <a:avLst/>
          </a:prstGeom>
          <a:ln cap="rnd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84064" y="2725623"/>
            <a:ext cx="473154" cy="1588"/>
          </a:xfrm>
          <a:prstGeom prst="line">
            <a:avLst/>
          </a:prstGeom>
          <a:ln cap="rnd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84064" y="3016751"/>
            <a:ext cx="473154" cy="1588"/>
          </a:xfrm>
          <a:prstGeom prst="line">
            <a:avLst/>
          </a:prstGeom>
          <a:ln cap="rnd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are readable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72790"/>
          </a:xfrm>
        </p:spPr>
        <p:txBody>
          <a:bodyPr/>
          <a:lstStyle/>
          <a:p>
            <a:r>
              <a:rPr lang="en-US" dirty="0" smtClean="0"/>
              <a:t>Checked data with NASAView, SAOImage ds9, IDL ReadPDS, IDL Readfits</a:t>
            </a:r>
          </a:p>
          <a:p>
            <a:pPr lvl="1"/>
            <a:r>
              <a:rPr lang="en-US" dirty="0" smtClean="0"/>
              <a:t>could display data with labels as expected for all cases, tables + FITS files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526"/>
            <a:ext cx="8229600" cy="770128"/>
          </a:xfrm>
        </p:spPr>
        <p:txBody>
          <a:bodyPr/>
          <a:lstStyle/>
          <a:p>
            <a:r>
              <a:rPr lang="en-US" dirty="0" smtClean="0"/>
              <a:t>Example with 4 different tools</a:t>
            </a:r>
            <a:endParaRPr lang="en-US" dirty="0"/>
          </a:p>
        </p:txBody>
      </p:sp>
      <p:pic>
        <p:nvPicPr>
          <p:cNvPr id="4" name="Content Placeholder 3" descr="NASAVIEW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75018" y="635073"/>
            <a:ext cx="9941348" cy="2533437"/>
          </a:xfrm>
        </p:spPr>
      </p:pic>
      <p:pic>
        <p:nvPicPr>
          <p:cNvPr id="5" name="Content Placeholder 3" descr="DS9.png"/>
          <p:cNvPicPr>
            <a:picLocks noChangeAspect="1"/>
          </p:cNvPicPr>
          <p:nvPr/>
        </p:nvPicPr>
        <p:blipFill>
          <a:blip r:embed="rId3"/>
          <a:srcRect t="5328"/>
          <a:stretch>
            <a:fillRect/>
          </a:stretch>
        </p:blipFill>
        <p:spPr>
          <a:xfrm>
            <a:off x="-344268" y="1382015"/>
            <a:ext cx="9848492" cy="3536576"/>
          </a:xfrm>
          <a:prstGeom prst="rect">
            <a:avLst/>
          </a:prstGeom>
        </p:spPr>
      </p:pic>
      <p:pic>
        <p:nvPicPr>
          <p:cNvPr id="7" name="Picture 6" descr="readfi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99049"/>
            <a:ext cx="9182100" cy="1536726"/>
          </a:xfrm>
          <a:prstGeom prst="rect">
            <a:avLst/>
          </a:prstGeom>
        </p:spPr>
      </p:pic>
      <p:pic>
        <p:nvPicPr>
          <p:cNvPr id="6" name="Content Placeholder 5" descr="readpd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4160304"/>
            <a:ext cx="9173679" cy="14957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7800" y="4421885"/>
            <a:ext cx="101996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ReadPDS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ReadFits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nh-x-alice-2/3-kemcruise1-v2.0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document/seq_alice_kemcruise1.lbl</a:t>
            </a:r>
          </a:p>
          <a:p>
            <a:r>
              <a:rPr lang="en-US" dirty="0" smtClean="0"/>
              <a:t>document/seq_alice_kemcruise1.tab</a:t>
            </a:r>
          </a:p>
          <a:p>
            <a:endParaRPr lang="en-US" dirty="0" smtClean="0"/>
          </a:p>
          <a:p>
            <a:r>
              <a:rPr lang="en-US" dirty="0" smtClean="0"/>
              <a:t>START_TIME            = 2017-01-15T20:10:43</a:t>
            </a:r>
          </a:p>
          <a:p>
            <a:pPr lvl="1"/>
            <a:r>
              <a:rPr lang="en-US" dirty="0" smtClean="0"/>
              <a:t>when in fact dataset.cat, index, and data have earliest data start time of 2017-01-11T09:08:01</a:t>
            </a:r>
          </a:p>
          <a:p>
            <a:r>
              <a:rPr lang="en-US" dirty="0" smtClean="0"/>
              <a:t>Please fix the sequence file and label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nh-x-alice-*-kem*-v*.0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3556"/>
          </a:xfrm>
        </p:spPr>
        <p:txBody>
          <a:bodyPr>
            <a:normAutofit/>
          </a:bodyPr>
          <a:lstStyle/>
          <a:p>
            <a:r>
              <a:rPr lang="en-US" dirty="0" smtClean="0"/>
              <a:t>document/docinfo.txt</a:t>
            </a:r>
          </a:p>
          <a:p>
            <a:r>
              <a:rPr lang="en-US" dirty="0" smtClean="0"/>
              <a:t>Typo in the document directory tree – in all 4 datasets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9-09-04 at 10.30.0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99" y="3573757"/>
            <a:ext cx="7899401" cy="6985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70400"/>
            <a:ext cx="8229600" cy="1973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Fix so that </a:t>
            </a:r>
            <a:r>
              <a:rPr lang="en-US" sz="3200" dirty="0" smtClean="0"/>
              <a:t>the file extension for the label file is .LBL and not .TAB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by hand calibration within 2% of calibrated data (NH)</a:t>
            </a:r>
            <a:endParaRPr lang="en-US" dirty="0"/>
          </a:p>
        </p:txBody>
      </p:sp>
      <p:pic>
        <p:nvPicPr>
          <p:cNvPr id="4" name="Content Placeholder 3" descr="Screen Shot 2019-09-04 at 12.10.5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91" r="-1291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by hand calibration within 2% of calibrated data (Feaga)</a:t>
            </a:r>
            <a:endParaRPr lang="en-US" dirty="0"/>
          </a:p>
        </p:txBody>
      </p:sp>
      <p:pic>
        <p:nvPicPr>
          <p:cNvPr id="4" name="Content Placeholder 3" descr="Screen Shot 2019-09-04 at 12.11.05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91" r="-1291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311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 Horizons KEM Alice Instrument PDS-SBN Review</vt:lpstr>
      <vt:lpstr>NH KEM CRUISE 1 (Level 2 &amp; 3) and  KEM 1 (Level 2 &amp; 3) Alice Data</vt:lpstr>
      <vt:lpstr>Examining the effective areas –  look good</vt:lpstr>
      <vt:lpstr>Data are readable</vt:lpstr>
      <vt:lpstr>Example with 4 different tools</vt:lpstr>
      <vt:lpstr>nh-x-alice-2/3-kemcruise1-v2.0</vt:lpstr>
      <vt:lpstr>nh-x-alice-*-kem*-v*.0</vt:lpstr>
      <vt:lpstr>Quick by hand calibration within 2% of calibrated data (NH)</vt:lpstr>
      <vt:lpstr>Quick by hand calibration within 2% of calibrated data (Feaga)</vt:lpstr>
      <vt:lpstr>Rho Leo Observation Example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Alice PDS-SBN Review</dc:title>
  <dc:creator>Lori Feaga</dc:creator>
  <cp:lastModifiedBy>Lori Feaga</cp:lastModifiedBy>
  <cp:revision>19</cp:revision>
  <dcterms:created xsi:type="dcterms:W3CDTF">2019-09-05T14:13:43Z</dcterms:created>
  <dcterms:modified xsi:type="dcterms:W3CDTF">2019-09-05T16:53:29Z</dcterms:modified>
</cp:coreProperties>
</file>