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72" r:id="rId3"/>
    <p:sldId id="283" r:id="rId4"/>
    <p:sldId id="259" r:id="rId5"/>
    <p:sldId id="284" r:id="rId6"/>
    <p:sldId id="286" r:id="rId7"/>
    <p:sldId id="287" r:id="rId8"/>
    <p:sldId id="288" r:id="rId9"/>
    <p:sldId id="28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2AB4E9"/>
    <a:srgbClr val="468B00"/>
    <a:srgbClr val="157ED0"/>
    <a:srgbClr val="48EA3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9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9/3/19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9/3/19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9/3/19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9/3/19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9/3/19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9/3/19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9/3/19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9/3/19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9/3/19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9/3/19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9/3/19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D83B1-C173-A449-A081-B67FB2B7D919}" type="datetimeFigureOut">
              <a:rPr lang="en-US" smtClean="0"/>
              <a:pPr/>
              <a:t>9/3/19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08209"/>
            <a:ext cx="7772400" cy="1755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 Horizons</a:t>
            </a:r>
            <a:r>
              <a:rPr lang="en-US" dirty="0" smtClean="0"/>
              <a:t> KEM</a:t>
            </a:r>
            <a:br>
              <a:rPr lang="en-US" dirty="0" smtClean="0"/>
            </a:br>
            <a:r>
              <a:rPr lang="en-US" dirty="0" smtClean="0"/>
              <a:t>Alice Instrument</a:t>
            </a:r>
            <a:br>
              <a:rPr lang="en-US" dirty="0" smtClean="0"/>
            </a:br>
            <a:r>
              <a:rPr lang="en-US" dirty="0" smtClean="0"/>
              <a:t>PDS-SBN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Lori Feaga</a:t>
            </a:r>
            <a:endParaRPr lang="en-US" dirty="0" smtClean="0"/>
          </a:p>
          <a:p>
            <a:r>
              <a:rPr lang="en-US" dirty="0" smtClean="0"/>
              <a:t>September 5,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71386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NH</a:t>
            </a:r>
            <a:r>
              <a:rPr lang="en-US" dirty="0" smtClean="0"/>
              <a:t> KEM CRUISE 1 (Level 2 &amp; 3)</a:t>
            </a:r>
            <a:br>
              <a:rPr lang="en-US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KEM 1 (Level 2 &amp; 3)</a:t>
            </a:r>
            <a:br>
              <a:rPr lang="en-US" dirty="0" smtClean="0"/>
            </a:br>
            <a:r>
              <a:rPr lang="en-US" dirty="0" smtClean="0"/>
              <a:t>Alice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11878"/>
            <a:ext cx="8482908" cy="271428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Overall –</a:t>
            </a:r>
            <a:r>
              <a:rPr lang="en-US" dirty="0" smtClean="0"/>
              <a:t> not much data, but data in really good </a:t>
            </a:r>
            <a:r>
              <a:rPr lang="en-US" dirty="0" smtClean="0"/>
              <a:t>shape</a:t>
            </a:r>
            <a:endParaRPr lang="en-US" dirty="0" smtClean="0"/>
          </a:p>
          <a:p>
            <a:r>
              <a:rPr lang="en-US" dirty="0" smtClean="0"/>
              <a:t>Data are readable and well explained</a:t>
            </a:r>
          </a:p>
          <a:p>
            <a:r>
              <a:rPr lang="en-US" dirty="0" smtClean="0"/>
              <a:t>START_TIME issue in one file + label for both levels</a:t>
            </a:r>
          </a:p>
          <a:p>
            <a:r>
              <a:rPr lang="en-US" dirty="0" smtClean="0"/>
              <a:t>Typo in </a:t>
            </a:r>
            <a:r>
              <a:rPr lang="en-US" dirty="0" smtClean="0"/>
              <a:t>docinfo.txt</a:t>
            </a:r>
            <a:r>
              <a:rPr lang="en-US" dirty="0" smtClean="0"/>
              <a:t> in all 4 datasets</a:t>
            </a:r>
            <a:endParaRPr lang="en-US" dirty="0" smtClean="0"/>
          </a:p>
          <a:p>
            <a:r>
              <a:rPr lang="en-US" dirty="0" smtClean="0"/>
              <a:t>Was able to take one .ENG file through calibration to within 2% error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Examining the</a:t>
            </a:r>
            <a:r>
              <a:rPr lang="en-US" dirty="0" smtClean="0"/>
              <a:t> effective </a:t>
            </a:r>
            <a:r>
              <a:rPr lang="en-US" dirty="0" smtClean="0"/>
              <a:t>a</a:t>
            </a:r>
            <a:r>
              <a:rPr lang="en-US" dirty="0" smtClean="0"/>
              <a:t>reas – </a:t>
            </a:r>
            <a:br>
              <a:rPr lang="en-US" dirty="0" smtClean="0"/>
            </a:br>
            <a:r>
              <a:rPr lang="en-US" dirty="0" smtClean="0"/>
              <a:t>look </a:t>
            </a:r>
            <a:r>
              <a:rPr lang="en-US" dirty="0" smtClean="0"/>
              <a:t>g</a:t>
            </a:r>
            <a:r>
              <a:rPr lang="en-US" dirty="0" smtClean="0"/>
              <a:t>ood</a:t>
            </a:r>
            <a:endParaRPr lang="en-US" dirty="0"/>
          </a:p>
        </p:txBody>
      </p:sp>
      <p:pic>
        <p:nvPicPr>
          <p:cNvPr id="6" name="Content Placeholder 5" descr="Screen Shot 2019-09-04 at 9.53.37 AM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88800" y="1417638"/>
            <a:ext cx="7029895" cy="5262709"/>
          </a:xfrm>
        </p:spPr>
      </p:pic>
      <p:sp>
        <p:nvSpPr>
          <p:cNvPr id="7" name="TextBox 6"/>
          <p:cNvSpPr txBox="1"/>
          <p:nvPr/>
        </p:nvSpPr>
        <p:spPr>
          <a:xfrm>
            <a:off x="5441264" y="1979886"/>
            <a:ext cx="21155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004 Launch + </a:t>
            </a:r>
            <a:r>
              <a:rPr lang="en-US" dirty="0" smtClean="0"/>
              <a:t>Jupiter</a:t>
            </a:r>
          </a:p>
          <a:p>
            <a:r>
              <a:rPr lang="en-US" dirty="0" smtClean="0"/>
              <a:t>005 Superseded</a:t>
            </a:r>
          </a:p>
          <a:p>
            <a:r>
              <a:rPr lang="en-US" dirty="0" smtClean="0"/>
              <a:t>006 Superseded</a:t>
            </a:r>
          </a:p>
          <a:p>
            <a:r>
              <a:rPr lang="en-US" dirty="0" smtClean="0"/>
              <a:t>007 </a:t>
            </a:r>
            <a:r>
              <a:rPr lang="en-US" dirty="0" smtClean="0"/>
              <a:t>Pluto + KEM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984064" y="2182647"/>
            <a:ext cx="47315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984064" y="2465518"/>
            <a:ext cx="473154" cy="1588"/>
          </a:xfrm>
          <a:prstGeom prst="line">
            <a:avLst/>
          </a:prstGeom>
          <a:ln cap="rnd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84064" y="2725623"/>
            <a:ext cx="473154" cy="1588"/>
          </a:xfrm>
          <a:prstGeom prst="line">
            <a:avLst/>
          </a:prstGeom>
          <a:ln cap="rnd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984064" y="3016751"/>
            <a:ext cx="473154" cy="1588"/>
          </a:xfrm>
          <a:prstGeom prst="line">
            <a:avLst/>
          </a:prstGeom>
          <a:ln cap="rnd">
            <a:solidFill>
              <a:schemeClr val="tx1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smtClean="0"/>
              <a:t>are readable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72790"/>
          </a:xfrm>
        </p:spPr>
        <p:txBody>
          <a:bodyPr/>
          <a:lstStyle/>
          <a:p>
            <a:r>
              <a:rPr lang="en-US" dirty="0" smtClean="0"/>
              <a:t>Checked data with </a:t>
            </a:r>
            <a:r>
              <a:rPr lang="en-US" dirty="0" smtClean="0"/>
              <a:t>NASAView</a:t>
            </a:r>
            <a:r>
              <a:rPr lang="en-US" dirty="0" smtClean="0"/>
              <a:t>, </a:t>
            </a:r>
            <a:r>
              <a:rPr lang="en-US" dirty="0" smtClean="0"/>
              <a:t>SAOImage ds9, IDL </a:t>
            </a:r>
            <a:r>
              <a:rPr lang="en-US" dirty="0" smtClean="0"/>
              <a:t>ReadPDS</a:t>
            </a:r>
            <a:r>
              <a:rPr lang="en-US" dirty="0" smtClean="0"/>
              <a:t>, IDL </a:t>
            </a:r>
            <a:r>
              <a:rPr lang="en-US" dirty="0" smtClean="0"/>
              <a:t>Readfits</a:t>
            </a:r>
            <a:endParaRPr lang="en-US" dirty="0" smtClean="0"/>
          </a:p>
          <a:p>
            <a:pPr lvl="1"/>
            <a:r>
              <a:rPr lang="en-US" dirty="0" smtClean="0"/>
              <a:t>could display data with labels as </a:t>
            </a:r>
            <a:r>
              <a:rPr lang="en-US" dirty="0" smtClean="0"/>
              <a:t>expected for all cases, tables + FITS files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526"/>
            <a:ext cx="8229600" cy="770128"/>
          </a:xfrm>
        </p:spPr>
        <p:txBody>
          <a:bodyPr/>
          <a:lstStyle/>
          <a:p>
            <a:r>
              <a:rPr lang="en-US" dirty="0" smtClean="0"/>
              <a:t>Example with 4 different tools</a:t>
            </a:r>
            <a:endParaRPr lang="en-US" dirty="0"/>
          </a:p>
        </p:txBody>
      </p:sp>
      <p:pic>
        <p:nvPicPr>
          <p:cNvPr id="4" name="Content Placeholder 3" descr="NASAVIEW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375018" y="635073"/>
            <a:ext cx="9941348" cy="2533437"/>
          </a:xfrm>
        </p:spPr>
      </p:pic>
      <p:pic>
        <p:nvPicPr>
          <p:cNvPr id="5" name="Content Placeholder 3" descr="DS9.png"/>
          <p:cNvPicPr>
            <a:picLocks noChangeAspect="1"/>
          </p:cNvPicPr>
          <p:nvPr/>
        </p:nvPicPr>
        <p:blipFill>
          <a:blip r:embed="rId3"/>
          <a:srcRect t="5328"/>
          <a:stretch>
            <a:fillRect/>
          </a:stretch>
        </p:blipFill>
        <p:spPr>
          <a:xfrm>
            <a:off x="-344268" y="1382015"/>
            <a:ext cx="9848492" cy="3536576"/>
          </a:xfrm>
          <a:prstGeom prst="rect">
            <a:avLst/>
          </a:prstGeom>
        </p:spPr>
      </p:pic>
      <p:pic>
        <p:nvPicPr>
          <p:cNvPr id="7" name="Picture 6" descr="readfit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299049"/>
            <a:ext cx="9182100" cy="1536726"/>
          </a:xfrm>
          <a:prstGeom prst="rect">
            <a:avLst/>
          </a:prstGeom>
        </p:spPr>
      </p:pic>
      <p:pic>
        <p:nvPicPr>
          <p:cNvPr id="6" name="Content Placeholder 5" descr="readpds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0" y="4160304"/>
            <a:ext cx="9173679" cy="149579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7800" y="4421885"/>
            <a:ext cx="1019968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ReadPDS</a:t>
            </a:r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ReadFits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en-US" dirty="0" smtClean="0"/>
              <a:t>h-x-alice-2/3-kemcruise1-v2.0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en-US" dirty="0" smtClean="0"/>
              <a:t>ocument/seq_alice_kemcruise1.lbl</a:t>
            </a:r>
          </a:p>
          <a:p>
            <a:r>
              <a:rPr lang="en-US" dirty="0" smtClean="0"/>
              <a:t>document/seq_alice_kemcruise1</a:t>
            </a:r>
            <a:r>
              <a:rPr lang="en-US" dirty="0" smtClean="0"/>
              <a:t>.tab</a:t>
            </a:r>
          </a:p>
          <a:p>
            <a:endParaRPr lang="en-US" dirty="0" smtClean="0"/>
          </a:p>
          <a:p>
            <a:r>
              <a:rPr lang="en-US" dirty="0" smtClean="0"/>
              <a:t>START_TIME            = 2017-01-15T20:10:</a:t>
            </a:r>
            <a:r>
              <a:rPr lang="en-US" dirty="0" smtClean="0"/>
              <a:t>43</a:t>
            </a:r>
          </a:p>
          <a:p>
            <a:pPr lvl="1"/>
            <a:r>
              <a:rPr lang="en-US" dirty="0" smtClean="0"/>
              <a:t>w</a:t>
            </a:r>
            <a:r>
              <a:rPr lang="en-US" dirty="0" smtClean="0"/>
              <a:t>hen in fact </a:t>
            </a:r>
            <a:r>
              <a:rPr lang="en-US" dirty="0" smtClean="0"/>
              <a:t>dataset.cat</a:t>
            </a:r>
            <a:r>
              <a:rPr lang="en-US" dirty="0" smtClean="0"/>
              <a:t>, index, and data have earliest data start time of </a:t>
            </a:r>
            <a:r>
              <a:rPr lang="en-US" dirty="0" smtClean="0"/>
              <a:t>2017-01-</a:t>
            </a:r>
            <a:r>
              <a:rPr lang="en-US" dirty="0" smtClean="0"/>
              <a:t>11T09:08:01</a:t>
            </a:r>
          </a:p>
          <a:p>
            <a:r>
              <a:rPr lang="en-US" dirty="0" smtClean="0"/>
              <a:t>Please fix the sequence file and label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</a:t>
            </a:r>
            <a:r>
              <a:rPr lang="en-US" dirty="0" smtClean="0"/>
              <a:t>h-x-alice</a:t>
            </a:r>
            <a:r>
              <a:rPr lang="en-US" dirty="0" smtClean="0"/>
              <a:t>-*-</a:t>
            </a:r>
            <a:r>
              <a:rPr lang="en-US" dirty="0" smtClean="0"/>
              <a:t>kem</a:t>
            </a:r>
            <a:r>
              <a:rPr lang="en-US" dirty="0" smtClean="0"/>
              <a:t>*-</a:t>
            </a:r>
            <a:r>
              <a:rPr lang="en-US" dirty="0" smtClean="0"/>
              <a:t>v</a:t>
            </a:r>
            <a:r>
              <a:rPr lang="en-US" dirty="0" smtClean="0"/>
              <a:t>*.0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3556"/>
          </a:xfrm>
        </p:spPr>
        <p:txBody>
          <a:bodyPr>
            <a:normAutofit/>
          </a:bodyPr>
          <a:lstStyle/>
          <a:p>
            <a:r>
              <a:rPr lang="en-US" dirty="0" smtClean="0"/>
              <a:t>d</a:t>
            </a:r>
            <a:r>
              <a:rPr lang="en-US" dirty="0" smtClean="0"/>
              <a:t>ocument/</a:t>
            </a:r>
            <a:r>
              <a:rPr lang="en-US" dirty="0" smtClean="0"/>
              <a:t>docinfo.txt</a:t>
            </a:r>
            <a:endParaRPr lang="en-US" dirty="0" smtClean="0"/>
          </a:p>
          <a:p>
            <a:r>
              <a:rPr lang="en-US" dirty="0" smtClean="0"/>
              <a:t>Typo in the document directory tree – in all 4 datasets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9-09-04 at 10.30.02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399" y="3573757"/>
            <a:ext cx="7899401" cy="6985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470400"/>
            <a:ext cx="8229600" cy="1973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Fix so that </a:t>
            </a:r>
            <a:r>
              <a:rPr lang="en-US" sz="3200" dirty="0" smtClean="0"/>
              <a:t>the file extension for the label file is .LBL and not .TAB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Quick by hand calibration within 2% of calibrated </a:t>
            </a:r>
            <a:r>
              <a:rPr lang="en-US" dirty="0" smtClean="0"/>
              <a:t>data (NH)</a:t>
            </a:r>
            <a:endParaRPr lang="en-US" dirty="0"/>
          </a:p>
        </p:txBody>
      </p:sp>
      <p:pic>
        <p:nvPicPr>
          <p:cNvPr id="4" name="Content Placeholder 3" descr="Screen Shot 2019-09-04 at 12.10.54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291" r="-1291"/>
          <a:stretch>
            <a:fillRect/>
          </a:stretch>
        </p:blipFill>
        <p:spPr/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Quick by hand calibration within 2% of calibrated data (Feaga)</a:t>
            </a:r>
            <a:endParaRPr lang="en-US" dirty="0"/>
          </a:p>
        </p:txBody>
      </p:sp>
      <p:pic>
        <p:nvPicPr>
          <p:cNvPr id="4" name="Content Placeholder 3" descr="Screen Shot 2019-09-04 at 12.11.05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291" r="-1291"/>
          <a:stretch>
            <a:fillRect/>
          </a:stretch>
        </p:blipFill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2796</TotalTime>
  <Words>286</Words>
  <Application>Microsoft Macintosh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New Horizons KEM Alice Instrument PDS-SBN Review</vt:lpstr>
      <vt:lpstr>NH KEM CRUISE 1 (Level 2 &amp; 3) and  KEM 1 (Level 2 &amp; 3) Alice Data</vt:lpstr>
      <vt:lpstr>Examining the effective areas –  look good</vt:lpstr>
      <vt:lpstr>Data are readable</vt:lpstr>
      <vt:lpstr>Example with 4 different tools</vt:lpstr>
      <vt:lpstr>nh-x-alice-2/3-kemcruise1-v2.0</vt:lpstr>
      <vt:lpstr>nh-x-alice-*-kem*-v*.0</vt:lpstr>
      <vt:lpstr>Quick by hand calibration within 2% of calibrated data (NH)</vt:lpstr>
      <vt:lpstr>Quick by hand calibration within 2% of calibrated data (Feaga)</vt:lpstr>
    </vt:vector>
  </TitlesOfParts>
  <Company>University of Maryland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Horizons Alice PDS-SBN Review</dc:title>
  <dc:creator>Lori Feaga</dc:creator>
  <cp:lastModifiedBy>Lori Feaga</cp:lastModifiedBy>
  <cp:revision>18</cp:revision>
  <dcterms:created xsi:type="dcterms:W3CDTF">2019-09-04T02:36:45Z</dcterms:created>
  <dcterms:modified xsi:type="dcterms:W3CDTF">2019-09-04T17:03:48Z</dcterms:modified>
</cp:coreProperties>
</file>