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251b322f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251b322f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251b322f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251b322f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6251b322f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6251b322f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251b322f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251b322f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25708c552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25708c55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25708c552_2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25708c552_2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25708c552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25708c552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25708c552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25708c55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25708c55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25708c55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25708c55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25708c55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25708c552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25708c552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81508" y="6847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Alice Data Review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New Horizons KEM Cruise/ KEM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7515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John Noonan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Major Issues</a:t>
            </a:r>
            <a:endParaRPr/>
          </a:p>
        </p:txBody>
      </p:sp>
      <p:sp>
        <p:nvSpPr>
          <p:cNvPr id="135" name="Google Shape;13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None</a:t>
            </a:r>
            <a:endParaRPr/>
          </a:p>
        </p:txBody>
      </p:sp>
      <p:sp>
        <p:nvSpPr>
          <p:cNvPr id="136" name="Google Shape;136;p22"/>
          <p:cNvSpPr txBox="1"/>
          <p:nvPr/>
        </p:nvSpPr>
        <p:spPr>
          <a:xfrm>
            <a:off x="2682375" y="4661725"/>
            <a:ext cx="459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PDS SBN Review September 5-6</a:t>
            </a:r>
            <a:endParaRPr sz="12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Minor Issues</a:t>
            </a:r>
            <a:endParaRPr/>
          </a:p>
        </p:txBody>
      </p:sp>
      <p:sp>
        <p:nvSpPr>
          <p:cNvPr id="142" name="Google Shape;14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Odd 6-spacing at start of </a:t>
            </a:r>
            <a:r>
              <a:rPr b="1" lang="en"/>
              <a:t>calib/pa_aeff_*.tab</a:t>
            </a:r>
            <a:r>
              <a:rPr lang="en"/>
              <a:t> file rows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Update reference for blueward component of </a:t>
            </a:r>
            <a:r>
              <a:rPr b="1" lang="en"/>
              <a:t>calib/pa_aeff_socc_002.lbl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Update “Science Objectives” components with KEM objectives in </a:t>
            </a:r>
            <a:r>
              <a:rPr b="1" lang="en"/>
              <a:t>catalog/alice.cat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aareadme.txt</a:t>
            </a:r>
            <a:r>
              <a:rPr lang="en"/>
              <a:t> should be updated with contact info made following last PDS Review</a:t>
            </a:r>
            <a:endParaRPr/>
          </a:p>
        </p:txBody>
      </p:sp>
      <p:sp>
        <p:nvSpPr>
          <p:cNvPr id="143" name="Google Shape;143;p23"/>
          <p:cNvSpPr txBox="1"/>
          <p:nvPr/>
        </p:nvSpPr>
        <p:spPr>
          <a:xfrm>
            <a:off x="2682375" y="4661725"/>
            <a:ext cx="459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PDS SBN Review September 5-6</a:t>
            </a:r>
            <a:endParaRPr sz="12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149" name="Google Shape;149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4"/>
          <p:cNvSpPr txBox="1"/>
          <p:nvPr/>
        </p:nvSpPr>
        <p:spPr>
          <a:xfrm>
            <a:off x="2682375" y="4661725"/>
            <a:ext cx="459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PDS SBN Review September 5-6</a:t>
            </a:r>
            <a:endParaRPr sz="12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No major issues preventing database from use and data look good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Minor issues include updating revision logs, odd spacing in rows, updating Science Objectives where necessary, etc.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2682375" y="4661725"/>
            <a:ext cx="459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PDS SBN Review September 5-6</a:t>
            </a:r>
            <a:endParaRPr sz="12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 Whitespace in </a:t>
            </a:r>
            <a:r>
              <a:rPr b="1" lang="en">
                <a:solidFill>
                  <a:srgbClr val="000000"/>
                </a:solidFill>
              </a:rPr>
              <a:t>calib/pa_aeff_*.tab </a:t>
            </a:r>
            <a:r>
              <a:rPr lang="en"/>
              <a:t> (all 4 submissions)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472525"/>
            <a:ext cx="5646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Files contain extra 6 spaces at start of each row but are space delimited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Caused table generation to choke in Python, but quickly found a work around.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2682375" y="4661725"/>
            <a:ext cx="459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PDS SBN Review September 5-6</a:t>
            </a:r>
            <a:endParaRPr sz="1200">
              <a:solidFill>
                <a:srgbClr val="666666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2613" y="1583325"/>
            <a:ext cx="2238375" cy="27622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/>
          <p:nvPr/>
        </p:nvSpPr>
        <p:spPr>
          <a:xfrm>
            <a:off x="6235425" y="1944375"/>
            <a:ext cx="411900" cy="2346600"/>
          </a:xfrm>
          <a:prstGeom prst="rect">
            <a:avLst/>
          </a:prstGeom>
          <a:solidFill>
            <a:schemeClr val="lt2"/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 Updated Reference in </a:t>
            </a:r>
            <a:r>
              <a:rPr b="1" lang="en"/>
              <a:t>calib/</a:t>
            </a:r>
            <a:r>
              <a:rPr b="1" lang="en"/>
              <a:t>pa_eff_socc_002.lbl </a:t>
            </a:r>
            <a:r>
              <a:rPr lang="en"/>
              <a:t>(all 4 submissions)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4015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Label states that the values from “</a:t>
            </a:r>
            <a:r>
              <a:rPr b="1" lang="en"/>
              <a:t>pa_aeff_005.tab” are used 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“Shortward of 1181 A, the curve is that of  the airglow channel (pa_aeff_005.tab)”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Recommend update to use of pa_aeff_007.tab </a:t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6300" y="2571749"/>
            <a:ext cx="7391400" cy="21198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/>
          <p:nvPr/>
        </p:nvSpPr>
        <p:spPr>
          <a:xfrm>
            <a:off x="2863875" y="4128225"/>
            <a:ext cx="1599600" cy="1917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2682375" y="4661725"/>
            <a:ext cx="459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PDS SBN Review September 5-6</a:t>
            </a:r>
            <a:endParaRPr sz="12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Objectives in </a:t>
            </a:r>
            <a:r>
              <a:rPr b="1" lang="en"/>
              <a:t>alice.cat </a:t>
            </a:r>
            <a:r>
              <a:rPr lang="en"/>
              <a:t> (all 4 submissions)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-128875" y="1056675"/>
            <a:ext cx="552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catalog/</a:t>
            </a:r>
            <a:r>
              <a:rPr b="1" lang="en"/>
              <a:t>alice.cat </a:t>
            </a:r>
            <a:r>
              <a:rPr lang="en"/>
              <a:t>section “Science Objectives” only contains objectives relevant to Pluto encounter.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Unclear if other objectives were added for KEM Cruise/KEM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Recommend subsection for KEM, clarification if there were new Alice objectives</a:t>
            </a:r>
            <a:endParaRPr/>
          </a:p>
        </p:txBody>
      </p:sp>
      <p:sp>
        <p:nvSpPr>
          <p:cNvPr id="87" name="Google Shape;87;p17"/>
          <p:cNvSpPr txBox="1"/>
          <p:nvPr/>
        </p:nvSpPr>
        <p:spPr>
          <a:xfrm>
            <a:off x="2682375" y="4661725"/>
            <a:ext cx="459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PDS SBN Review September 5-6</a:t>
            </a:r>
            <a:endParaRPr sz="1200">
              <a:solidFill>
                <a:srgbClr val="666666"/>
              </a:solidFill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5475" y="1894600"/>
            <a:ext cx="3818524" cy="257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Missing Revision Log entry in </a:t>
            </a:r>
            <a:r>
              <a:rPr b="1" lang="en"/>
              <a:t>aareadme.txt? </a:t>
            </a:r>
            <a:r>
              <a:rPr lang="en"/>
              <a:t>(all 4 submissions)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263800" y="1026613"/>
            <a:ext cx="8520600" cy="31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</a:t>
            </a:r>
            <a:r>
              <a:rPr b="1" lang="en"/>
              <a:t>aareadme.txt</a:t>
            </a:r>
            <a:r>
              <a:rPr lang="en"/>
              <a:t> files looks like they might be missing a revision log entry, contact info changed between last version on PDS, not mentioned in revision</a:t>
            </a:r>
            <a:endParaRPr/>
          </a:p>
        </p:txBody>
      </p:sp>
      <p:sp>
        <p:nvSpPr>
          <p:cNvPr id="95" name="Google Shape;95;p18"/>
          <p:cNvSpPr txBox="1"/>
          <p:nvPr/>
        </p:nvSpPr>
        <p:spPr>
          <a:xfrm>
            <a:off x="2682375" y="4661725"/>
            <a:ext cx="459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PDS SBN Review September 5-6</a:t>
            </a:r>
            <a:endParaRPr sz="1200">
              <a:solidFill>
                <a:srgbClr val="666666"/>
              </a:solidFill>
            </a:endParaRPr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20" y="2218050"/>
            <a:ext cx="3479349" cy="25414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/>
          <p:nvPr/>
        </p:nvSpPr>
        <p:spPr>
          <a:xfrm>
            <a:off x="3907900" y="2806425"/>
            <a:ext cx="977100" cy="881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13575" y="1991188"/>
            <a:ext cx="3348226" cy="2604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40950" y="3076350"/>
            <a:ext cx="2286950" cy="2067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77150" y="3202675"/>
            <a:ext cx="2065125" cy="1967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8"/>
          <p:cNvSpPr/>
          <p:nvPr/>
        </p:nvSpPr>
        <p:spPr>
          <a:xfrm>
            <a:off x="4961525" y="2854300"/>
            <a:ext cx="2969100" cy="2778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.fits files accessed using Python script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 eng files calibrated according to ICD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 sci files accessed, both data and headers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Log file with machine readability available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PNGs with both user-calibrated, science files, and differences available on request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Python code available as well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.lbl files checked with Python script for machine readability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Log available upon request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Select files checked in DS9 to ensure _eng.fits files matched _sci.fits files</a:t>
            </a:r>
            <a:endParaRPr/>
          </a:p>
        </p:txBody>
      </p:sp>
      <p:sp>
        <p:nvSpPr>
          <p:cNvPr id="108" name="Google Shape;108;p19"/>
          <p:cNvSpPr txBox="1"/>
          <p:nvPr/>
        </p:nvSpPr>
        <p:spPr>
          <a:xfrm>
            <a:off x="2682375" y="4661725"/>
            <a:ext cx="459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PDS SBN Review September 5-6</a:t>
            </a:r>
            <a:endParaRPr sz="12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311700" y="214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Alice Calibration Tests</a:t>
            </a:r>
            <a:endParaRPr/>
          </a:p>
        </p:txBody>
      </p:sp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5967225" y="863550"/>
            <a:ext cx="3108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Calibrated Flux (pa_aeff_007.tab)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Provided Calibrated Flux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Difference % (provided/user)</a:t>
            </a:r>
            <a:endParaRPr/>
          </a:p>
        </p:txBody>
      </p:sp>
      <p:pic>
        <p:nvPicPr>
          <p:cNvPr id="115" name="Google Shape;115;p20"/>
          <p:cNvPicPr preferRelativeResize="0"/>
          <p:nvPr/>
        </p:nvPicPr>
        <p:blipFill rotWithShape="1">
          <a:blip r:embed="rId3">
            <a:alphaModFix/>
          </a:blip>
          <a:srcRect b="9045" l="10152" r="18101" t="10980"/>
          <a:stretch/>
        </p:blipFill>
        <p:spPr>
          <a:xfrm>
            <a:off x="596275" y="787575"/>
            <a:ext cx="5370949" cy="399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0"/>
          <p:cNvSpPr/>
          <p:nvPr/>
        </p:nvSpPr>
        <p:spPr>
          <a:xfrm>
            <a:off x="3193050" y="4063575"/>
            <a:ext cx="297300" cy="2592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7" name="Google Shape;117;p20"/>
          <p:cNvCxnSpPr/>
          <p:nvPr/>
        </p:nvCxnSpPr>
        <p:spPr>
          <a:xfrm flipH="1">
            <a:off x="3490361" y="3827484"/>
            <a:ext cx="333000" cy="23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8" name="Google Shape;118;p20"/>
          <p:cNvSpPr txBox="1"/>
          <p:nvPr/>
        </p:nvSpPr>
        <p:spPr>
          <a:xfrm>
            <a:off x="2682375" y="4661725"/>
            <a:ext cx="459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PDS SBN Review September 5-6</a:t>
            </a:r>
            <a:endParaRPr sz="1200">
              <a:solidFill>
                <a:srgbClr val="666666"/>
              </a:solidFill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3879175" y="3385900"/>
            <a:ext cx="2145600" cy="1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Typical area for difference in SOCC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MU69 Airglow Co-Add</a:t>
            </a:r>
            <a:endParaRPr/>
          </a:p>
        </p:txBody>
      </p:sp>
      <p:sp>
        <p:nvSpPr>
          <p:cNvPr id="125" name="Google Shape;12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1"/>
          <p:cNvSpPr txBox="1"/>
          <p:nvPr/>
        </p:nvSpPr>
        <p:spPr>
          <a:xfrm>
            <a:off x="2682375" y="4661725"/>
            <a:ext cx="4596900" cy="3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PDS SBN Review September 5-6</a:t>
            </a:r>
            <a:endParaRPr sz="1200">
              <a:solidFill>
                <a:srgbClr val="666666"/>
              </a:solidFill>
            </a:endParaRPr>
          </a:p>
        </p:txBody>
      </p:sp>
      <p:pic>
        <p:nvPicPr>
          <p:cNvPr id="127" name="Google Shape;12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7800" y="1039313"/>
            <a:ext cx="7205548" cy="364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1"/>
          <p:cNvSpPr txBox="1"/>
          <p:nvPr/>
        </p:nvSpPr>
        <p:spPr>
          <a:xfrm>
            <a:off x="3007550" y="1987475"/>
            <a:ext cx="1101600" cy="388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Lyman-α</a:t>
            </a:r>
            <a:endParaRPr/>
          </a:p>
        </p:txBody>
      </p:sp>
      <p:cxnSp>
        <p:nvCxnSpPr>
          <p:cNvPr id="129" name="Google Shape;129;p21"/>
          <p:cNvCxnSpPr/>
          <p:nvPr/>
        </p:nvCxnSpPr>
        <p:spPr>
          <a:xfrm>
            <a:off x="3812125" y="2389775"/>
            <a:ext cx="680100" cy="58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