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26"/>
  </p:normalViewPr>
  <p:slideViewPr>
    <p:cSldViewPr snapToGrid="0" snapToObjects="1">
      <p:cViewPr varScale="1">
        <p:scale>
          <a:sx n="99" d="100"/>
          <a:sy n="99" d="100"/>
        </p:scale>
        <p:origin x="5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2A74E-0A15-6340-9153-C4571EB5198A}" type="datetimeFigureOut">
              <a:rPr lang="en-US" smtClean="0"/>
              <a:pPr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D7D5A-4D2F-2F42-A59B-15D51F5EA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01454-7D9B-1C45-AD3E-C46F07453ECE}" type="datetimeFigureOut">
              <a:rPr lang="en-US" smtClean="0"/>
              <a:pPr/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60AE3-08BE-EE43-9286-DBAD19FAD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D4D6-4BCE-C74F-B6D3-BB3E2E1988AC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607E-026D-FA4F-9C2E-61FE08F3D07C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BC4B-1937-2247-BB29-3E53C2FD2A8D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FBF3-3D49-4842-B8C6-5647FB97E214}" type="datetime1">
              <a:rPr lang="en-US" smtClean="0"/>
              <a:pPr>
                <a:defRPr/>
              </a:pPr>
              <a:t>9/5/19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DiSanti, NH pds review, 5 December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B091-1D47-4D47-968D-5A08C56F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3A84-5FF9-4548-AB69-6D0E0EBB9164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CAF-5362-3F4D-8E70-2172B9923FF5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C9F8-27F9-D34B-8ACB-CBA49793E91F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1797-FE3C-AA4C-8301-E05F9F358292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54BF-445C-A04B-8C4D-A2C5589D3B88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7D7D-4F8B-B547-9E75-7B8D943DD016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4E69-53A5-9643-A107-164BEE839D9A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5634-D88A-3346-8E2B-5F4041BE6F62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DiSanti, NH pds review, 5 December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53A04-E99D-1349-958C-690B308D82ED}" type="datetime1">
              <a:rPr lang="en-US" smtClean="0"/>
              <a:pPr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M. DiSanti, NH pds review, 5 December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5B0E-8AE1-7E4C-B4A8-0D9107AD3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281940"/>
            <a:ext cx="8991600" cy="1270000"/>
          </a:xfrm>
          <a:noFill/>
        </p:spPr>
        <p:txBody>
          <a:bodyPr lIns="9142" rIns="9142">
            <a:noAutofit/>
          </a:bodyPr>
          <a:lstStyle/>
          <a:p>
            <a:pPr eaLnBrk="1" hangingPunct="1"/>
            <a:r>
              <a:rPr lang="en-US" sz="40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Review of Spitzer-IRS 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233" y="1551940"/>
            <a:ext cx="8534400" cy="2989580"/>
          </a:xfrm>
          <a:noFill/>
        </p:spPr>
        <p:txBody>
          <a:bodyPr>
            <a:normAutofit/>
          </a:bodyPr>
          <a:lstStyle/>
          <a:p>
            <a:pPr marL="227013" indent="7938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endParaRPr lang="en-US" sz="26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227013" indent="7938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endParaRPr lang="en-US" sz="26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227013" indent="7938" algn="ctr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M. DiSanti</a:t>
            </a:r>
          </a:p>
          <a:p>
            <a:pPr marL="227013" indent="7938" algn="ctr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5 September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1113B7-69B7-2740-A18E-8C515F14B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919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2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63ECBC-E51C-0640-8877-58A213555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919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5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4DA909-822A-8146-8739-46A160969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773972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230211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32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Summary of IRS Review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233" y="695459"/>
            <a:ext cx="8534400" cy="5847008"/>
          </a:xfrm>
          <a:noFill/>
        </p:spPr>
        <p:txBody>
          <a:bodyPr>
            <a:normAutofit fontScale="85000" lnSpcReduction="20000"/>
          </a:bodyPr>
          <a:lstStyle/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Very nice archive!  31 comets observed from both JFC and LPC dynamical populations, between 2004 and 2009.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Instrumental artifacts: “14-µm teardrop,” and “wiggles” between ~21 and 25 µm were seen.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Thermal slope of cometary dust appears generally consistent with blackbody.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Centered “circle” (0-10”) and ”annulus” (10-20”) results noted for 17P.  Interesting that the “annulus” file has higher flux level.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”10-µm” emission feature apparent, particularly in 9P (pre-DI event) and (especially) 17P following its outburst.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In some cases “nucleus” flux &gt; total flux at some wavelengths.  Perhaps the assumed albedo (0.05) is over-estimated?</a:t>
            </a:r>
          </a:p>
          <a:p>
            <a:pPr marL="684213" indent="-457200">
              <a:spcBef>
                <a:spcPts val="84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Suggestion: Add a short “</a:t>
            </a:r>
            <a:r>
              <a:rPr lang="en-US" sz="2600" dirty="0" err="1">
                <a:ea typeface="ＭＳ Ｐゴシック" pitchFamily="-112" charset="-128"/>
                <a:cs typeface="ＭＳ Ｐゴシック" pitchFamily="-112" charset="-128"/>
              </a:rPr>
              <a:t>readme.txt</a:t>
            </a: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” file, describing the 7 columns contained in the .csv files.  Although in the csv header information, this would make it easier for users.</a:t>
            </a:r>
          </a:p>
          <a:p>
            <a:pPr marL="1084263" lvl="1" indent="-457200">
              <a:lnSpc>
                <a:spcPct val="120000"/>
              </a:lnSpc>
              <a:spcBef>
                <a:spcPts val="24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a typeface="ＭＳ Ｐゴシック" pitchFamily="-112" charset="-128"/>
                <a:cs typeface="ＭＳ Ｐゴシック" pitchFamily="-112" charset="-128"/>
              </a:rPr>
              <a:t>Particularly that inter-order</a:t>
            </a:r>
            <a:r>
              <a:rPr lang="en-US" sz="2200">
                <a:ea typeface="ＭＳ Ｐゴシック" pitchFamily="-112" charset="-128"/>
                <a:cs typeface="ＭＳ Ｐゴシック" pitchFamily="-112" charset="-128"/>
              </a:rPr>
              <a:t>/inter-module </a:t>
            </a:r>
            <a:r>
              <a:rPr lang="en-US" sz="2200" dirty="0">
                <a:ea typeface="ＭＳ Ｐゴシック" pitchFamily="-112" charset="-128"/>
                <a:cs typeface="ＭＳ Ｐゴシック" pitchFamily="-112" charset="-128"/>
              </a:rPr>
              <a:t>scaling factor (“scales”) is already included, so spectra can be plotted without further scaling.</a:t>
            </a:r>
          </a:p>
          <a:p>
            <a:pPr marL="227013" indent="7938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endParaRPr lang="en-US" sz="2600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32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Spitzer IR Spectrometer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233" y="1045921"/>
            <a:ext cx="8534400" cy="418875"/>
          </a:xfrm>
          <a:noFill/>
        </p:spPr>
        <p:txBody>
          <a:bodyPr>
            <a:normAutofit/>
          </a:bodyPr>
          <a:lstStyle/>
          <a:p>
            <a:pPr marL="227013" indent="7938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Observation modes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2B1B4-99BD-6B49-944D-D9537B722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85" y="1690268"/>
            <a:ext cx="8074815" cy="347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32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Spitzer IR Spectrometer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233" y="1045921"/>
            <a:ext cx="8534400" cy="3976840"/>
          </a:xfrm>
          <a:noFill/>
        </p:spPr>
        <p:txBody>
          <a:bodyPr>
            <a:normAutofit/>
          </a:bodyPr>
          <a:lstStyle/>
          <a:p>
            <a:pPr marL="12700" indent="0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sz="2600" dirty="0">
                <a:ea typeface="ＭＳ Ｐゴシック" pitchFamily="-112" charset="-128"/>
                <a:cs typeface="ＭＳ Ｐゴシック" pitchFamily="-112" charset="-128"/>
              </a:rPr>
              <a:t>Scope of archive:</a:t>
            </a:r>
          </a:p>
          <a:p>
            <a:pPr marL="227013" indent="7938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  <a:buNone/>
            </a:pPr>
            <a:endParaRPr lang="en-US" sz="2600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D3939-24A7-394C-AB28-C494244E1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780" y="850006"/>
            <a:ext cx="4110914" cy="5513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272225-4577-B349-9846-40AD0A7336E0}"/>
              </a:ext>
            </a:extLst>
          </p:cNvPr>
          <p:cNvSpPr txBox="1"/>
          <p:nvPr/>
        </p:nvSpPr>
        <p:spPr>
          <a:xfrm>
            <a:off x="258233" y="1540253"/>
            <a:ext cx="4313767" cy="4798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of 57 spectral files provided</a:t>
            </a:r>
          </a:p>
          <a:p>
            <a:pPr marL="460375" indent="-230188">
              <a:lnSpc>
                <a:spcPts val="2160"/>
              </a:lnSpc>
              <a:spcBef>
                <a:spcPts val="9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21 JFCs</a:t>
            </a:r>
          </a:p>
          <a:p>
            <a:pPr marL="460375" indent="-230188">
              <a:lnSpc>
                <a:spcPts val="2160"/>
              </a:lnSpc>
              <a:spcBef>
                <a:spcPts val="6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10 LPCs</a:t>
            </a:r>
          </a:p>
          <a:p>
            <a:pPr marL="460375" indent="-230188">
              <a:lnSpc>
                <a:spcPts val="2160"/>
              </a:lnSpc>
              <a:spcBef>
                <a:spcPts val="18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33/57 files: SL and LL modes</a:t>
            </a:r>
          </a:p>
          <a:p>
            <a:pPr marL="922338" lvl="1" indent="-238125">
              <a:lnSpc>
                <a:spcPts val="2160"/>
              </a:lnSpc>
              <a:spcBef>
                <a:spcPts val="48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”Teardrop” near 14 µm</a:t>
            </a:r>
          </a:p>
          <a:p>
            <a:pPr marL="922338" lvl="1" indent="-238125">
              <a:lnSpc>
                <a:spcPts val="2160"/>
              </a:lnSpc>
              <a:spcBef>
                <a:spcPts val="48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“Wiggles” @ ~21-25 µm</a:t>
            </a:r>
          </a:p>
          <a:p>
            <a:pPr marL="974725" lvl="1" indent="-290513">
              <a:lnSpc>
                <a:spcPts val="2000"/>
              </a:lnSpc>
              <a:spcBef>
                <a:spcPts val="48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Total and “nucleus” contributions plotted for all spectra</a:t>
            </a:r>
          </a:p>
          <a:p>
            <a:pPr marL="974725" lvl="1" indent="-290513">
              <a:lnSpc>
                <a:spcPts val="2000"/>
              </a:lnSpc>
              <a:spcBef>
                <a:spcPts val="48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Total numbers of spectral points recorded for all files (at right)</a:t>
            </a:r>
          </a:p>
          <a:p>
            <a:pPr marL="460375" indent="-230188">
              <a:lnSpc>
                <a:spcPts val="216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/>
              <a:t>19/57 files: SL mode only</a:t>
            </a:r>
          </a:p>
          <a:p>
            <a:pPr marL="460375" indent="-230188">
              <a:lnSpc>
                <a:spcPts val="216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/>
              <a:t>  5/57 files: LL mode only</a:t>
            </a:r>
          </a:p>
        </p:txBody>
      </p:sp>
    </p:spTree>
    <p:extLst>
      <p:ext uri="{BB962C8B-B14F-4D97-AF65-F5344CB8AC3E}">
        <p14:creationId xmlns:p14="http://schemas.microsoft.com/office/powerpoint/2010/main" val="401953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0F843-9CD0-AC4A-847B-E53E8849E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773972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5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(cont’d)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B17746-3D52-2246-A123-F42AA8C2B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8798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0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ADDDC-C1EC-FB4E-9953-CC4E5E042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505" y="761093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5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618CBC-1F1D-C146-AAD6-08ABCC604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093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1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634DB-CB0D-1F49-8A8B-6971FB388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1050"/>
            <a:ext cx="9144000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-114300"/>
            <a:ext cx="8991600" cy="1270000"/>
          </a:xfrm>
          <a:noFill/>
        </p:spPr>
        <p:txBody>
          <a:bodyPr lIns="9142" rIns="9142">
            <a:normAutofit/>
          </a:bodyPr>
          <a:lstStyle/>
          <a:p>
            <a:pPr eaLnBrk="1" hangingPunct="1"/>
            <a:r>
              <a:rPr lang="en-US" sz="2800" b="1" dirty="0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Sample Spectra </a:t>
            </a:r>
            <a:r>
              <a:rPr lang="en-US" sz="2800" b="1">
                <a:latin typeface="New York" pitchFamily="84" charset="0"/>
                <a:ea typeface="ＭＳ Ｐゴシック" pitchFamily="-112" charset="-128"/>
                <a:cs typeface="ＭＳ Ｐゴシック" pitchFamily="-112" charset="-128"/>
              </a:rPr>
              <a:t>(cont’d)</a:t>
            </a:r>
            <a:endParaRPr lang="en-US" sz="2800" b="1" dirty="0">
              <a:latin typeface="New York" pitchFamily="8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8382000" y="2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091-1D47-4D47-968D-5A08C56F87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DA0565-FAA6-E243-BB2B-8E0E2C12A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919"/>
            <a:ext cx="9144000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6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337</Words>
  <Application>Microsoft Macintosh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New York</vt:lpstr>
      <vt:lpstr>Wingdings</vt:lpstr>
      <vt:lpstr>Office Theme</vt:lpstr>
      <vt:lpstr>Review of Spitzer-IRS Data</vt:lpstr>
      <vt:lpstr>Spitzer IR Spectrometer</vt:lpstr>
      <vt:lpstr>Spitzer IR Spectrometer</vt:lpstr>
      <vt:lpstr>Sample Spectra</vt:lpstr>
      <vt:lpstr>Sample Spectra (cont’d)</vt:lpstr>
      <vt:lpstr>Sample Spectra (cont’d)</vt:lpstr>
      <vt:lpstr>Sample Spectra (cont’d)</vt:lpstr>
      <vt:lpstr>Sample Spectra (cont’d)</vt:lpstr>
      <vt:lpstr>Sample Spectra (cont’d)</vt:lpstr>
      <vt:lpstr>Sample Spectra (cont’d)</vt:lpstr>
      <vt:lpstr>Sample Spectra (cont’d)</vt:lpstr>
      <vt:lpstr>Sample Spectra (cont’d)</vt:lpstr>
      <vt:lpstr>Summary of IRS Review</vt:lpstr>
    </vt:vector>
  </TitlesOfParts>
  <Company>NASA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DiSanti</dc:creator>
  <cp:lastModifiedBy>Disanti, Michael A. (GSFC-6930)</cp:lastModifiedBy>
  <cp:revision>131</cp:revision>
  <cp:lastPrinted>2018-10-10T14:46:50Z</cp:lastPrinted>
  <dcterms:created xsi:type="dcterms:W3CDTF">2016-12-06T18:55:39Z</dcterms:created>
  <dcterms:modified xsi:type="dcterms:W3CDTF">2019-09-05T19:44:32Z</dcterms:modified>
</cp:coreProperties>
</file>