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67" r:id="rId15"/>
    <p:sldId id="26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98" autoAdjust="0"/>
  </p:normalViewPr>
  <p:slideViewPr>
    <p:cSldViewPr snapToGrid="0" snapToObjects="1">
      <p:cViewPr varScale="1">
        <p:scale>
          <a:sx n="84" d="100"/>
          <a:sy n="84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9/5/19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New Horizons 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en-US" altLang="zh-CN" sz="3600" dirty="0" smtClean="0"/>
              <a:t>Long </a:t>
            </a:r>
            <a:r>
              <a:rPr lang="en-US" altLang="zh-CN" sz="3600" dirty="0"/>
              <a:t>Range Reconnaissance </a:t>
            </a:r>
            <a:r>
              <a:rPr lang="en-US" altLang="zh-CN" sz="3600" dirty="0" smtClean="0"/>
              <a:t>Imager</a:t>
            </a:r>
            <a:br>
              <a:rPr lang="en-US" altLang="zh-CN" sz="3600" dirty="0" smtClean="0"/>
            </a:br>
            <a:r>
              <a:rPr lang="en-US" altLang="zh-CN" sz="3600" dirty="0" smtClean="0"/>
              <a:t>(LORRI)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Data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Review</a:t>
            </a:r>
            <a:br>
              <a:rPr lang="en-US" altLang="zh-CN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Reviewer: Xiao</a:t>
            </a:r>
            <a:r>
              <a:rPr lang="en-US" dirty="0"/>
              <a:t>-</a:t>
            </a:r>
            <a:r>
              <a:rPr lang="en-US" dirty="0" smtClean="0"/>
              <a:t>Duan Zou</a:t>
            </a:r>
            <a:endParaRPr lang="en-US" dirty="0"/>
          </a:p>
          <a:p>
            <a:r>
              <a:rPr lang="en-US" dirty="0"/>
              <a:t>Planetary Science Institute</a:t>
            </a:r>
          </a:p>
          <a:p>
            <a:r>
              <a:rPr lang="en-US" altLang="zh-CN" dirty="0" smtClean="0"/>
              <a:t>09/2019</a:t>
            </a:r>
            <a:r>
              <a:rPr lang="en-US" dirty="0" smtClean="0"/>
              <a:t> </a:t>
            </a:r>
            <a:r>
              <a:rPr lang="en-US" dirty="0"/>
              <a:t>@UMD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716"/>
            <a:ext cx="8229600" cy="16002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929"/>
            <a:ext cx="8229600" cy="5389471"/>
          </a:xfrm>
        </p:spPr>
        <p:txBody>
          <a:bodyPr>
            <a:normAutofit/>
          </a:bodyPr>
          <a:lstStyle/>
          <a:p>
            <a:r>
              <a:rPr lang="en-US" dirty="0"/>
              <a:t>All .fit files can be read by </a:t>
            </a:r>
            <a:r>
              <a:rPr lang="en-US" dirty="0" err="1"/>
              <a:t>readfits.pro</a:t>
            </a:r>
            <a:r>
              <a:rPr lang="en-US" dirty="0"/>
              <a:t> </a:t>
            </a:r>
          </a:p>
          <a:p>
            <a:r>
              <a:rPr lang="en-US" dirty="0" smtClean="0"/>
              <a:t>Also </a:t>
            </a:r>
            <a:r>
              <a:rPr lang="en-US" dirty="0"/>
              <a:t>readable with DS9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are </a:t>
            </a:r>
            <a:r>
              <a:rPr lang="en-US" dirty="0" smtClean="0"/>
              <a:t>“Functional Test” or “instrument check”</a:t>
            </a:r>
          </a:p>
          <a:p>
            <a:r>
              <a:rPr lang="en-US" dirty="0" smtClean="0"/>
              <a:t>Header</a:t>
            </a:r>
            <a:endParaRPr lang="en-US" dirty="0"/>
          </a:p>
          <a:p>
            <a:pPr lvl="1"/>
            <a:r>
              <a:rPr lang="en-US" dirty="0" smtClean="0"/>
              <a:t>Long list of </a:t>
            </a:r>
            <a:r>
              <a:rPr lang="en-US" dirty="0"/>
              <a:t>SPICE kernel names </a:t>
            </a:r>
            <a:endParaRPr lang="en-US" dirty="0" smtClean="0"/>
          </a:p>
          <a:p>
            <a:pPr lvl="2"/>
            <a:r>
              <a:rPr lang="en-US" dirty="0" smtClean="0"/>
              <a:t>101 kernels listed in both kem1 and kemcruise1 fits headers, kernel range: 2006~2025 </a:t>
            </a:r>
          </a:p>
          <a:p>
            <a:pPr lvl="2"/>
            <a:r>
              <a:rPr lang="en-US" dirty="0" smtClean="0"/>
              <a:t>observation range: </a:t>
            </a:r>
          </a:p>
          <a:p>
            <a:pPr lvl="4"/>
            <a:r>
              <a:rPr lang="en-US" dirty="0" smtClean="0"/>
              <a:t>2017-09-21 ~ 2018-07-13 KEMCRUISE1</a:t>
            </a:r>
          </a:p>
          <a:p>
            <a:pPr lvl="4"/>
            <a:r>
              <a:rPr lang="en-US" dirty="0" smtClean="0"/>
              <a:t>2018-08-30 ~ 2018-12-30 KEM1</a:t>
            </a:r>
          </a:p>
          <a:p>
            <a:pPr lvl="1"/>
            <a:r>
              <a:rPr lang="en-US" dirty="0" smtClean="0"/>
              <a:t>Units</a:t>
            </a:r>
          </a:p>
          <a:p>
            <a:pPr lvl="2"/>
            <a:r>
              <a:rPr lang="en-US" dirty="0" smtClean="0"/>
              <a:t>the units are not mentioned in level 2 header or label</a:t>
            </a:r>
          </a:p>
          <a:p>
            <a:pPr lvl="2"/>
            <a:r>
              <a:rPr lang="en-US" dirty="0" smtClean="0"/>
              <a:t>the units in level 3 header are NOT clear </a:t>
            </a:r>
          </a:p>
          <a:p>
            <a:pPr lvl="1"/>
            <a:r>
              <a:rPr lang="en-US" dirty="0"/>
              <a:t>SAPDESC = 'First </a:t>
            </a:r>
            <a:r>
              <a:rPr lang="en-US" dirty="0" err="1"/>
              <a:t>Opnav</a:t>
            </a:r>
            <a:r>
              <a:rPr lang="en-US" dirty="0"/>
              <a:t> Observation for </a:t>
            </a:r>
            <a:r>
              <a:rPr lang="en-US" u="sng" dirty="0" err="1">
                <a:solidFill>
                  <a:srgbClr val="3366FF"/>
                </a:solidFill>
              </a:rPr>
              <a:t>Ultima</a:t>
            </a:r>
            <a:r>
              <a:rPr lang="en-US" u="sng" dirty="0">
                <a:solidFill>
                  <a:srgbClr val="3366FF"/>
                </a:solidFill>
              </a:rPr>
              <a:t> Thule</a:t>
            </a:r>
            <a:r>
              <a:rPr lang="en-US" dirty="0"/>
              <a:t>' / Science Activity Plan </a:t>
            </a:r>
            <a:r>
              <a:rPr lang="en-US" dirty="0" smtClean="0"/>
              <a:t>des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5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9-09-05 at 8.43.4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586" b="-81586"/>
          <a:stretch>
            <a:fillRect/>
          </a:stretch>
        </p:blipFill>
        <p:spPr>
          <a:xfrm>
            <a:off x="0" y="243255"/>
            <a:ext cx="9144000" cy="4525963"/>
          </a:xfrm>
        </p:spPr>
      </p:pic>
      <p:pic>
        <p:nvPicPr>
          <p:cNvPr id="4" name="Picture 3" descr="Screen Shot 2019-09-05 at 8.43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18885"/>
          </a:xfrm>
          <a:prstGeom prst="rect">
            <a:avLst/>
          </a:prstGeom>
        </p:spPr>
      </p:pic>
      <p:pic>
        <p:nvPicPr>
          <p:cNvPr id="6" name="Picture 5" descr="Screen Shot 2019-09-05 at 8.44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1397"/>
            <a:ext cx="9144000" cy="1819409"/>
          </a:xfrm>
          <a:prstGeom prst="rect">
            <a:avLst/>
          </a:prstGeom>
        </p:spPr>
      </p:pic>
      <p:pic>
        <p:nvPicPr>
          <p:cNvPr id="7" name="Picture 6" descr="Screen Shot 2019-09-05 at 8.43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9115"/>
            <a:ext cx="9144000" cy="17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6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9-09-05 at 8.42.1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448" b="-80448"/>
          <a:stretch>
            <a:fillRect/>
          </a:stretch>
        </p:blipFill>
        <p:spPr>
          <a:xfrm>
            <a:off x="0" y="-1254812"/>
            <a:ext cx="9071772" cy="4989125"/>
          </a:xfrm>
        </p:spPr>
      </p:pic>
      <p:pic>
        <p:nvPicPr>
          <p:cNvPr id="4" name="Picture 3" descr="Screen Shot 2019-09-05 at 8.38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142"/>
            <a:ext cx="9144000" cy="1946031"/>
          </a:xfrm>
          <a:prstGeom prst="rect">
            <a:avLst/>
          </a:prstGeom>
        </p:spPr>
      </p:pic>
      <p:pic>
        <p:nvPicPr>
          <p:cNvPr id="5" name="Picture 4" descr="Screen Shot 2019-09-05 at 8.42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829"/>
            <a:ext cx="9144000" cy="18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5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74" y="1450316"/>
            <a:ext cx="8229600" cy="4525963"/>
          </a:xfrm>
        </p:spPr>
        <p:txBody>
          <a:bodyPr/>
          <a:lstStyle/>
          <a:p>
            <a:r>
              <a:rPr lang="de-DE" dirty="0" smtClean="0"/>
              <a:t>mpf_0397980475_0x539_*.fit</a:t>
            </a:r>
            <a:endParaRPr lang="en-US" dirty="0"/>
          </a:p>
        </p:txBody>
      </p:sp>
      <p:pic>
        <p:nvPicPr>
          <p:cNvPr id="4" name="Picture 3" descr="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2143"/>
            <a:ext cx="9144000" cy="976662"/>
          </a:xfrm>
          <a:prstGeom prst="rect">
            <a:avLst/>
          </a:prstGeom>
        </p:spPr>
      </p:pic>
      <p:pic>
        <p:nvPicPr>
          <p:cNvPr id="5" name="Picture 4" descr="01-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359"/>
            <a:ext cx="9144000" cy="938784"/>
          </a:xfrm>
          <a:prstGeom prst="rect">
            <a:avLst/>
          </a:prstGeom>
        </p:spPr>
      </p:pic>
      <p:pic>
        <p:nvPicPr>
          <p:cNvPr id="6" name="Picture 5" descr="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4443"/>
            <a:ext cx="9144000" cy="1011936"/>
          </a:xfrm>
          <a:prstGeom prst="rect">
            <a:avLst/>
          </a:prstGeom>
        </p:spPr>
      </p:pic>
      <p:pic>
        <p:nvPicPr>
          <p:cNvPr id="7" name="Picture 6" descr="10-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4369"/>
            <a:ext cx="9144000" cy="927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964" y="1923359"/>
            <a:ext cx="71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7964" y="2862143"/>
            <a:ext cx="71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7964" y="4173414"/>
            <a:ext cx="71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7964" y="5112198"/>
            <a:ext cx="71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94726" y="3838805"/>
            <a:ext cx="98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62015" y="1580859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1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7075" y="-160927"/>
            <a:ext cx="8229600" cy="1600200"/>
          </a:xfrm>
        </p:spPr>
        <p:txBody>
          <a:bodyPr/>
          <a:lstStyle/>
          <a:p>
            <a:r>
              <a:rPr lang="en-US" dirty="0" smtClean="0"/>
              <a:t>DN </a:t>
            </a:r>
            <a:r>
              <a:rPr lang="en-US" dirty="0" err="1" smtClean="0"/>
              <a:t>vs</a:t>
            </a:r>
            <a:r>
              <a:rPr lang="en-US" dirty="0" smtClean="0"/>
              <a:t> calibrated DN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29147" y="6241704"/>
            <a:ext cx="248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Physically reasonable?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2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 </a:t>
            </a:r>
            <a:r>
              <a:rPr lang="en-US" dirty="0" smtClean="0"/>
              <a:t>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Identical in all datasets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nh_kem.cat</a:t>
            </a:r>
            <a:r>
              <a:rPr lang="en-US" dirty="0" smtClean="0"/>
              <a:t>, </a:t>
            </a:r>
            <a:r>
              <a:rPr lang="en-US" dirty="0" err="1" smtClean="0"/>
              <a:t>nhsc.cat</a:t>
            </a:r>
            <a:r>
              <a:rPr lang="en-US" dirty="0" smtClean="0"/>
              <a:t>, </a:t>
            </a:r>
            <a:r>
              <a:rPr lang="en-US" dirty="0" err="1" smtClean="0"/>
              <a:t>mvic.cat</a:t>
            </a:r>
            <a:r>
              <a:rPr lang="en-US" dirty="0" smtClean="0"/>
              <a:t>, </a:t>
            </a:r>
            <a:r>
              <a:rPr lang="en-US" dirty="0" err="1" smtClean="0"/>
              <a:t>ref.cat</a:t>
            </a:r>
            <a:endParaRPr lang="en-US" dirty="0"/>
          </a:p>
          <a:p>
            <a:r>
              <a:rPr lang="en-US" dirty="0" smtClean="0"/>
              <a:t>units description </a:t>
            </a:r>
            <a:r>
              <a:rPr lang="en-US" dirty="0"/>
              <a:t>of </a:t>
            </a:r>
            <a:r>
              <a:rPr lang="en-US" dirty="0" err="1" smtClean="0"/>
              <a:t>dataset.cat</a:t>
            </a:r>
            <a:endParaRPr lang="en-US" dirty="0"/>
          </a:p>
          <a:p>
            <a:pPr lvl="1"/>
            <a:r>
              <a:rPr lang="en-US" dirty="0" smtClean="0"/>
              <a:t>physical meaning of the value in images regarding MU69 observation: both level 2 and 3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3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documented.</a:t>
            </a:r>
          </a:p>
          <a:p>
            <a:r>
              <a:rPr lang="en-US" dirty="0" smtClean="0"/>
              <a:t>level confusion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seq_mvic</a:t>
            </a:r>
            <a:r>
              <a:rPr lang="en-US" dirty="0" smtClean="0"/>
              <a:t>_*1.tab:</a:t>
            </a:r>
          </a:p>
          <a:p>
            <a:pPr lvl="1"/>
            <a:r>
              <a:rPr lang="en-US" dirty="0" smtClean="0"/>
              <a:t>not consistent with /DATA</a:t>
            </a:r>
          </a:p>
          <a:p>
            <a:pPr lvl="1"/>
            <a:r>
              <a:rPr lang="en-US" dirty="0" smtClean="0"/>
              <a:t>19 files / 26 in </a:t>
            </a:r>
            <a:r>
              <a:rPr lang="en-US" dirty="0" err="1" smtClean="0"/>
              <a:t>seq</a:t>
            </a:r>
            <a:r>
              <a:rPr lang="en-US" dirty="0" smtClean="0"/>
              <a:t> KEMCRUISE1</a:t>
            </a:r>
          </a:p>
          <a:p>
            <a:pPr lvl="1"/>
            <a:r>
              <a:rPr lang="en-US" dirty="0" smtClean="0"/>
              <a:t>11 files / 60 in </a:t>
            </a:r>
            <a:r>
              <a:rPr lang="en-US" dirty="0" err="1" smtClean="0"/>
              <a:t>seq</a:t>
            </a:r>
            <a:r>
              <a:rPr lang="en-US" dirty="0" smtClean="0"/>
              <a:t> KEM1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9-09-05 at 5.5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10" y="1471641"/>
            <a:ext cx="4771090" cy="4729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810" y="6428529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codmac_level_definitions.pdf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6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nh-x-mvic-3-kemcruise1-v2.0/catalog/</a:t>
            </a:r>
            <a:r>
              <a:rPr lang="en-US" dirty="0" err="1" smtClean="0"/>
              <a:t>dataset.cat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Screen Shot 2019-09-05 at 9.26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8841"/>
            <a:ext cx="7937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LORRI Dataset </a:t>
            </a:r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PDS version: PDS3</a:t>
            </a:r>
          </a:p>
          <a:p>
            <a:r>
              <a:rPr lang="en-US" dirty="0" smtClean="0"/>
              <a:t>4 data sets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nh</a:t>
            </a:r>
            <a:r>
              <a:rPr lang="en-US" altLang="zh-CN" dirty="0"/>
              <a:t>-x-lorri-2-kemcruise1-</a:t>
            </a:r>
            <a:r>
              <a:rPr lang="en-US" altLang="zh-CN" dirty="0" smtClean="0"/>
              <a:t>v2.0 </a:t>
            </a:r>
            <a:r>
              <a:rPr lang="en-US" altLang="zh-CN" dirty="0"/>
              <a:t>(total: </a:t>
            </a:r>
            <a:r>
              <a:rPr lang="en-US" altLang="zh-CN" dirty="0" smtClean="0"/>
              <a:t>1863 </a:t>
            </a:r>
            <a:r>
              <a:rPr lang="en-US" altLang="zh-CN" dirty="0"/>
              <a:t>images, 1028x1024 or 257x256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/>
              <a:t>nh-x-lorri-3-kemcruise1-</a:t>
            </a:r>
            <a:r>
              <a:rPr lang="en-US" altLang="zh-CN" dirty="0" smtClean="0"/>
              <a:t>v2.0 </a:t>
            </a:r>
            <a:r>
              <a:rPr lang="en-US" altLang="zh-CN" dirty="0"/>
              <a:t>(total: </a:t>
            </a:r>
            <a:r>
              <a:rPr lang="en-US" altLang="zh-CN" dirty="0" smtClean="0"/>
              <a:t>1863 </a:t>
            </a:r>
            <a:r>
              <a:rPr lang="en-US" altLang="zh-CN" dirty="0"/>
              <a:t>images, 1024x1024 or 256x256</a:t>
            </a:r>
            <a:r>
              <a:rPr lang="en-US" altLang="zh-CN" dirty="0" smtClean="0"/>
              <a:t>)</a:t>
            </a:r>
            <a:endParaRPr lang="en-US" altLang="zh-CN" dirty="0"/>
          </a:p>
          <a:p>
            <a:pPr lvl="1"/>
            <a:r>
              <a:rPr lang="en-US" altLang="zh-CN" dirty="0" smtClean="0"/>
              <a:t>nh</a:t>
            </a:r>
            <a:r>
              <a:rPr lang="en-US" altLang="zh-CN" dirty="0"/>
              <a:t>-x-lorri-2-kem1-</a:t>
            </a:r>
            <a:r>
              <a:rPr lang="en-US" altLang="zh-CN" dirty="0" smtClean="0"/>
              <a:t>v1.0 </a:t>
            </a:r>
            <a:r>
              <a:rPr lang="en-US" altLang="zh-CN" dirty="0"/>
              <a:t>(total: 1648 images, </a:t>
            </a:r>
            <a:r>
              <a:rPr lang="en-US" altLang="zh-CN" dirty="0" smtClean="0"/>
              <a:t>1028x1024 </a:t>
            </a:r>
            <a:r>
              <a:rPr lang="en-US" altLang="zh-CN" dirty="0"/>
              <a:t>or </a:t>
            </a:r>
            <a:r>
              <a:rPr lang="en-US" altLang="zh-CN" dirty="0" smtClean="0"/>
              <a:t>257x256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nh-x-lorri-3-kem1-</a:t>
            </a:r>
            <a:r>
              <a:rPr lang="en-US" altLang="zh-CN" dirty="0" smtClean="0"/>
              <a:t>v1.0 (total: 1648 images, 1024x1024 or 256x256)</a:t>
            </a:r>
          </a:p>
          <a:p>
            <a:r>
              <a:rPr lang="en-US" altLang="zh-CN" dirty="0" smtClean="0"/>
              <a:t>Level:</a:t>
            </a:r>
          </a:p>
          <a:p>
            <a:pPr lvl="1"/>
            <a:r>
              <a:rPr lang="en-US" dirty="0"/>
              <a:t>Level 2 </a:t>
            </a:r>
            <a:endParaRPr lang="en-US" dirty="0" smtClean="0"/>
          </a:p>
          <a:p>
            <a:pPr lvl="1"/>
            <a:r>
              <a:rPr lang="en-US" dirty="0" smtClean="0"/>
              <a:t>Level </a:t>
            </a:r>
            <a:r>
              <a:rPr lang="en-US" dirty="0"/>
              <a:t>3 </a:t>
            </a:r>
            <a:endParaRPr lang="en-US" dirty="0" smtClean="0"/>
          </a:p>
          <a:p>
            <a:r>
              <a:rPr lang="en-US" altLang="zh-CN" dirty="0" smtClean="0"/>
              <a:t>Mission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phases:</a:t>
            </a:r>
          </a:p>
          <a:p>
            <a:pPr lvl="1"/>
            <a:r>
              <a:rPr lang="en-US" altLang="zh-CN" dirty="0" smtClean="0"/>
              <a:t>KEMCRUISE1 v2.0</a:t>
            </a:r>
          </a:p>
          <a:p>
            <a:pPr lvl="1"/>
            <a:r>
              <a:rPr lang="en-US" altLang="zh-CN" dirty="0" smtClean="0"/>
              <a:t>KEM1 v1.0  New</a:t>
            </a:r>
          </a:p>
          <a:p>
            <a:pPr marL="457200" lvl="1" indent="0">
              <a:buNone/>
            </a:pPr>
            <a:r>
              <a:rPr lang="en-US" altLang="zh-CN" dirty="0" smtClean="0"/>
              <a:t>but </a:t>
            </a:r>
            <a:r>
              <a:rPr lang="en-US" altLang="zh-CN" dirty="0"/>
              <a:t>no Jan 01 flyby data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or_0408555011_0x630_sci.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687" y="4014113"/>
            <a:ext cx="2740328" cy="2740328"/>
          </a:xfrm>
          <a:prstGeom prst="rect">
            <a:avLst/>
          </a:prstGeom>
        </p:spPr>
      </p:pic>
      <p:pic>
        <p:nvPicPr>
          <p:cNvPr id="4" name="Picture 3" descr="lor_0408555011_0x630_sci.fi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0" t="44931" r="48058" b="45738"/>
          <a:stretch/>
        </p:blipFill>
        <p:spPr>
          <a:xfrm>
            <a:off x="6705545" y="4243026"/>
            <a:ext cx="2451377" cy="234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001510" y="5207799"/>
            <a:ext cx="374128" cy="32487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5375638" y="5375156"/>
            <a:ext cx="1329907" cy="39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97494" y="6447543"/>
            <a:ext cx="2008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2014 </a:t>
            </a:r>
            <a:r>
              <a:rPr lang="de-DE" sz="1200" dirty="0" smtClean="0">
                <a:solidFill>
                  <a:schemeClr val="bg1"/>
                </a:solidFill>
              </a:rPr>
              <a:t>MU69 in </a:t>
            </a:r>
            <a:r>
              <a:rPr lang="en-US" sz="1200" dirty="0" smtClean="0">
                <a:solidFill>
                  <a:schemeClr val="bg1"/>
                </a:solidFill>
              </a:rPr>
              <a:t>lorri-3-kem1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4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dirty="0" smtClean="0"/>
              <a:t>all .fit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label files</a:t>
            </a:r>
            <a:r>
              <a:rPr lang="en-US" dirty="0" smtClean="0"/>
              <a:t> </a:t>
            </a:r>
            <a:r>
              <a:rPr lang="en-US" sz="1800" dirty="0"/>
              <a:t>(all can be read correctly)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the headers and labels</a:t>
            </a:r>
            <a:endParaRPr lang="en-US" dirty="0"/>
          </a:p>
          <a:p>
            <a:r>
              <a:rPr lang="en-US" dirty="0"/>
              <a:t>Compare catalog files in all datasets, and analyze the difference</a:t>
            </a:r>
          </a:p>
          <a:p>
            <a:r>
              <a:rPr lang="en-US" dirty="0"/>
              <a:t>Check all catalog files</a:t>
            </a:r>
          </a:p>
          <a:p>
            <a:r>
              <a:rPr lang="en-US" dirty="0"/>
              <a:t>Read documents in document/directory</a:t>
            </a:r>
          </a:p>
          <a:p>
            <a:r>
              <a:rPr lang="en-US" dirty="0"/>
              <a:t>Collect aspect data from all image headers, check consistency between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6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4716"/>
            <a:ext cx="8229600" cy="160020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929"/>
            <a:ext cx="8229600" cy="5389471"/>
          </a:xfrm>
        </p:spPr>
        <p:txBody>
          <a:bodyPr>
            <a:normAutofit/>
          </a:bodyPr>
          <a:lstStyle/>
          <a:p>
            <a:r>
              <a:rPr lang="en-US" dirty="0"/>
              <a:t>All .fit files can be read by </a:t>
            </a:r>
            <a:r>
              <a:rPr lang="en-US" dirty="0" err="1" smtClean="0"/>
              <a:t>readfits.pro</a:t>
            </a:r>
            <a:r>
              <a:rPr lang="en-US" dirty="0" smtClean="0"/>
              <a:t> and  </a:t>
            </a:r>
            <a:r>
              <a:rPr lang="en-US" dirty="0" err="1" smtClean="0"/>
              <a:t>readpds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Also readable with DS9 </a:t>
            </a:r>
          </a:p>
          <a:p>
            <a:r>
              <a:rPr lang="en-US" dirty="0" smtClean="0"/>
              <a:t>Header</a:t>
            </a:r>
            <a:endParaRPr lang="en-US" dirty="0"/>
          </a:p>
          <a:p>
            <a:pPr lvl="1"/>
            <a:r>
              <a:rPr lang="en-US" dirty="0" smtClean="0"/>
              <a:t>Long list of </a:t>
            </a:r>
            <a:r>
              <a:rPr lang="en-US" dirty="0"/>
              <a:t>SPICE kernel names </a:t>
            </a:r>
            <a:endParaRPr lang="en-US" dirty="0" smtClean="0"/>
          </a:p>
          <a:p>
            <a:pPr lvl="2"/>
            <a:r>
              <a:rPr lang="en-US" dirty="0" smtClean="0"/>
              <a:t>101 kernels listed in both kem1 and kemcruise1 fits headers</a:t>
            </a:r>
          </a:p>
          <a:p>
            <a:pPr lvl="2"/>
            <a:r>
              <a:rPr lang="en-US" dirty="0" smtClean="0"/>
              <a:t>kernel range: 2006~2025 </a:t>
            </a:r>
          </a:p>
          <a:p>
            <a:pPr lvl="2"/>
            <a:r>
              <a:rPr lang="en-US" dirty="0" smtClean="0"/>
              <a:t>observation range: </a:t>
            </a:r>
          </a:p>
          <a:p>
            <a:pPr lvl="4"/>
            <a:r>
              <a:rPr lang="en-US" dirty="0" smtClean="0"/>
              <a:t>2017-01-28 ~ 2017-12-06 KEMCRUISE1</a:t>
            </a:r>
          </a:p>
          <a:p>
            <a:pPr lvl="4"/>
            <a:r>
              <a:rPr lang="en-US" dirty="0" smtClean="0"/>
              <a:t>2018-08-15 ~ 2018-12-31 KEM1</a:t>
            </a:r>
          </a:p>
          <a:p>
            <a:pPr lvl="1"/>
            <a:r>
              <a:rPr lang="en-US" dirty="0" smtClean="0"/>
              <a:t>Units</a:t>
            </a:r>
          </a:p>
          <a:p>
            <a:pPr lvl="2"/>
            <a:r>
              <a:rPr lang="en-US" dirty="0" smtClean="0"/>
              <a:t>the units are not mentioned in level 2 header or label, DN? not integer</a:t>
            </a:r>
          </a:p>
          <a:p>
            <a:pPr lvl="2"/>
            <a:r>
              <a:rPr lang="en-US" dirty="0" smtClean="0"/>
              <a:t>the units in level 3 header are NOT clear, (calibrated DN)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9-09-05 at 5.57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2" y="1826655"/>
            <a:ext cx="5838376" cy="762597"/>
          </a:xfrm>
          <a:prstGeom prst="rect">
            <a:avLst/>
          </a:prstGeom>
        </p:spPr>
      </p:pic>
      <p:pic>
        <p:nvPicPr>
          <p:cNvPr id="6" name="Picture 5" descr="Screen Shot 2019-09-05 at 5.58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2" y="2618787"/>
            <a:ext cx="6389724" cy="5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2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09-05 at 4.4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9" y="0"/>
            <a:ext cx="7010400" cy="64389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05965" y="374095"/>
            <a:ext cx="78763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05965" y="772610"/>
            <a:ext cx="78763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05965" y="1358173"/>
            <a:ext cx="78763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26626" y="6302983"/>
            <a:ext cx="78763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72763" y="6300303"/>
            <a:ext cx="458799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39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 </a:t>
            </a:r>
            <a:r>
              <a:rPr lang="en-US" dirty="0" smtClean="0"/>
              <a:t>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Identical in all datasets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nh_kem.cat</a:t>
            </a:r>
            <a:r>
              <a:rPr lang="en-US" dirty="0" smtClean="0"/>
              <a:t>, </a:t>
            </a:r>
            <a:r>
              <a:rPr lang="en-US" dirty="0" err="1" smtClean="0"/>
              <a:t>nhsc.cat</a:t>
            </a:r>
            <a:r>
              <a:rPr lang="en-US" dirty="0" smtClean="0"/>
              <a:t>, </a:t>
            </a:r>
            <a:r>
              <a:rPr lang="en-US" dirty="0" err="1" smtClean="0"/>
              <a:t>lorri.cat</a:t>
            </a:r>
            <a:r>
              <a:rPr lang="en-US" dirty="0" smtClean="0"/>
              <a:t>, </a:t>
            </a:r>
            <a:r>
              <a:rPr lang="en-US" dirty="0" err="1" smtClean="0"/>
              <a:t>ref.cat</a:t>
            </a:r>
            <a:endParaRPr lang="en-US" dirty="0"/>
          </a:p>
          <a:p>
            <a:r>
              <a:rPr lang="en-US" dirty="0" smtClean="0"/>
              <a:t>units description </a:t>
            </a:r>
            <a:r>
              <a:rPr lang="en-US" dirty="0"/>
              <a:t>of </a:t>
            </a:r>
            <a:r>
              <a:rPr lang="en-US" dirty="0" err="1" smtClean="0"/>
              <a:t>lorri.cat</a:t>
            </a:r>
            <a:endParaRPr lang="en-US" dirty="0"/>
          </a:p>
          <a:p>
            <a:pPr lvl="1"/>
            <a:r>
              <a:rPr lang="en-US" dirty="0" smtClean="0"/>
              <a:t>physical meaning of the value in images from level 2 and 3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dataset.cat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add the imaged DKBOs list to the “data set overview” </a:t>
            </a:r>
          </a:p>
          <a:p>
            <a:pPr lvl="1"/>
            <a:r>
              <a:rPr lang="en-US" dirty="0" smtClean="0"/>
              <a:t>There is this statement in level 3 dataset. cat “</a:t>
            </a:r>
            <a:r>
              <a:rPr lang="en-US" dirty="0"/>
              <a:t>The first 34 pixels (51 bytes) of each LORRI image contain </a:t>
            </a:r>
            <a:r>
              <a:rPr lang="en-US" dirty="0" smtClean="0"/>
              <a:t>housekeeping </a:t>
            </a:r>
            <a:r>
              <a:rPr lang="en-US" dirty="0"/>
              <a:t>information.</a:t>
            </a:r>
            <a:r>
              <a:rPr lang="en-US" dirty="0" smtClean="0"/>
              <a:t>” Are they still in level 3 image?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9-09-05 at 5.15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2" y="3183173"/>
            <a:ext cx="6248400" cy="176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8549" y="3402136"/>
            <a:ext cx="39045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 divisor from fits header and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2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7988"/>
            <a:ext cx="8229600" cy="1600200"/>
          </a:xfrm>
        </p:spPr>
        <p:txBody>
          <a:bodyPr/>
          <a:lstStyle/>
          <a:p>
            <a:r>
              <a:rPr lang="en-US" altLang="zh-CN" sz="4000" dirty="0"/>
              <a:t>New Horizons </a:t>
            </a:r>
            <a:br>
              <a:rPr lang="en-US" altLang="zh-CN" sz="4000" dirty="0"/>
            </a:br>
            <a:r>
              <a:rPr lang="en-US" altLang="zh-CN" sz="4000" dirty="0"/>
              <a:t>Multispectral Visible 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Imaging </a:t>
            </a:r>
            <a:r>
              <a:rPr lang="en-US" altLang="zh-CN" sz="4000" dirty="0"/>
              <a:t>Camera (</a:t>
            </a:r>
            <a:r>
              <a:rPr lang="en-US" altLang="zh-CN" sz="4000" dirty="0" smtClean="0"/>
              <a:t>MVIC)</a:t>
            </a:r>
            <a:r>
              <a:rPr lang="en-US" altLang="zh-CN" sz="4000" dirty="0"/>
              <a:t/>
            </a:r>
            <a:br>
              <a:rPr lang="en-US" altLang="zh-CN" sz="4000" dirty="0"/>
            </a:br>
            <a:r>
              <a:rPr lang="en-US" altLang="zh-CN" sz="4000" dirty="0"/>
              <a:t>Data</a:t>
            </a:r>
            <a:r>
              <a:rPr lang="zh-CN" altLang="en-US" sz="4000" dirty="0"/>
              <a:t> </a:t>
            </a:r>
            <a:r>
              <a:rPr lang="en-US" altLang="zh-CN" sz="4000" dirty="0"/>
              <a:t>Review</a:t>
            </a:r>
            <a:br>
              <a:rPr lang="en-US" altLang="zh-CN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693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MVIC Dataset </a:t>
            </a:r>
            <a:r>
              <a:rPr lang="en-US" dirty="0"/>
              <a:t>Overview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PDS version: PDS3</a:t>
            </a:r>
          </a:p>
          <a:p>
            <a:r>
              <a:rPr lang="en-US" dirty="0" smtClean="0"/>
              <a:t>4 data sets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nh</a:t>
            </a:r>
            <a:r>
              <a:rPr lang="en-US" altLang="zh-CN" dirty="0"/>
              <a:t>-x</a:t>
            </a:r>
            <a:r>
              <a:rPr lang="en-US" altLang="zh-CN" dirty="0" smtClean="0"/>
              <a:t>-mvic-</a:t>
            </a:r>
            <a:r>
              <a:rPr lang="en-US" altLang="zh-CN" dirty="0"/>
              <a:t>2-kemcruise1-</a:t>
            </a:r>
            <a:r>
              <a:rPr lang="en-US" altLang="zh-CN" dirty="0" smtClean="0"/>
              <a:t>v2.0 </a:t>
            </a:r>
            <a:r>
              <a:rPr lang="en-US" altLang="zh-CN" dirty="0"/>
              <a:t>(total: </a:t>
            </a:r>
            <a:r>
              <a:rPr lang="en-US" altLang="zh-CN" dirty="0" smtClean="0"/>
              <a:t>19 fits)</a:t>
            </a:r>
          </a:p>
          <a:p>
            <a:pPr lvl="1"/>
            <a:r>
              <a:rPr lang="en-US" altLang="zh-CN" dirty="0"/>
              <a:t>nh-x</a:t>
            </a:r>
            <a:r>
              <a:rPr lang="en-US" altLang="zh-CN" dirty="0" smtClean="0"/>
              <a:t>-mvic-</a:t>
            </a:r>
            <a:r>
              <a:rPr lang="en-US" altLang="zh-CN" dirty="0"/>
              <a:t>3-kemcruise1-</a:t>
            </a:r>
            <a:r>
              <a:rPr lang="en-US" altLang="zh-CN" dirty="0" smtClean="0"/>
              <a:t>v2.0 </a:t>
            </a:r>
            <a:r>
              <a:rPr lang="en-US" altLang="zh-CN" dirty="0"/>
              <a:t>(total: </a:t>
            </a:r>
            <a:r>
              <a:rPr lang="en-US" altLang="zh-CN" dirty="0" smtClean="0"/>
              <a:t>19 fits)</a:t>
            </a:r>
            <a:endParaRPr lang="en-US" altLang="zh-CN" dirty="0"/>
          </a:p>
          <a:p>
            <a:pPr lvl="1"/>
            <a:r>
              <a:rPr lang="en-US" altLang="zh-CN" dirty="0" smtClean="0"/>
              <a:t>nh</a:t>
            </a:r>
            <a:r>
              <a:rPr lang="en-US" altLang="zh-CN" dirty="0"/>
              <a:t>-x</a:t>
            </a:r>
            <a:r>
              <a:rPr lang="en-US" altLang="zh-CN" dirty="0" smtClean="0"/>
              <a:t>-mvic-</a:t>
            </a:r>
            <a:r>
              <a:rPr lang="en-US" altLang="zh-CN" dirty="0"/>
              <a:t>2-kem1-</a:t>
            </a:r>
            <a:r>
              <a:rPr lang="en-US" altLang="zh-CN" dirty="0" smtClean="0"/>
              <a:t>v1.0 </a:t>
            </a:r>
            <a:r>
              <a:rPr lang="en-US" altLang="zh-CN" dirty="0"/>
              <a:t>(total: </a:t>
            </a:r>
            <a:r>
              <a:rPr lang="en-US" altLang="zh-CN" dirty="0" smtClean="0"/>
              <a:t>11 fits)</a:t>
            </a:r>
            <a:endParaRPr lang="en-US" altLang="zh-CN" dirty="0"/>
          </a:p>
          <a:p>
            <a:pPr lvl="1"/>
            <a:r>
              <a:rPr lang="en-US" altLang="zh-CN" dirty="0"/>
              <a:t>nh-x</a:t>
            </a:r>
            <a:r>
              <a:rPr lang="en-US" altLang="zh-CN" dirty="0" smtClean="0"/>
              <a:t>-mvic-</a:t>
            </a:r>
            <a:r>
              <a:rPr lang="en-US" altLang="zh-CN" dirty="0"/>
              <a:t>3-kem1-</a:t>
            </a:r>
            <a:r>
              <a:rPr lang="en-US" altLang="zh-CN" dirty="0" smtClean="0"/>
              <a:t>v1.0 (total: 11 fits)</a:t>
            </a:r>
          </a:p>
          <a:p>
            <a:r>
              <a:rPr lang="en-US" altLang="zh-CN" dirty="0" smtClean="0"/>
              <a:t>Level:</a:t>
            </a:r>
          </a:p>
          <a:p>
            <a:pPr lvl="1"/>
            <a:r>
              <a:rPr lang="en-US" dirty="0"/>
              <a:t>Level 2 </a:t>
            </a:r>
            <a:endParaRPr lang="en-US" dirty="0" smtClean="0"/>
          </a:p>
          <a:p>
            <a:pPr lvl="1"/>
            <a:r>
              <a:rPr lang="en-US" dirty="0" smtClean="0"/>
              <a:t>Level </a:t>
            </a:r>
            <a:r>
              <a:rPr lang="en-US" dirty="0"/>
              <a:t>3 </a:t>
            </a:r>
            <a:endParaRPr lang="en-US" dirty="0" smtClean="0"/>
          </a:p>
          <a:p>
            <a:r>
              <a:rPr lang="en-US" altLang="zh-CN" dirty="0" smtClean="0"/>
              <a:t>Mission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phases:</a:t>
            </a:r>
          </a:p>
          <a:p>
            <a:pPr lvl="1"/>
            <a:r>
              <a:rPr lang="en-US" altLang="zh-CN" dirty="0" smtClean="0"/>
              <a:t>KEMCRUISE1 v2.0</a:t>
            </a:r>
          </a:p>
          <a:p>
            <a:pPr lvl="1"/>
            <a:r>
              <a:rPr lang="en-US" altLang="zh-CN" dirty="0" smtClean="0"/>
              <a:t>KEM1 v1.0  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11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dirty="0" smtClean="0"/>
              <a:t>all .fit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label files</a:t>
            </a:r>
            <a:r>
              <a:rPr lang="en-US" dirty="0" smtClean="0"/>
              <a:t> </a:t>
            </a:r>
            <a:r>
              <a:rPr lang="en-US" sz="1800" dirty="0"/>
              <a:t>(all can be read correctly)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Check the headers and labels</a:t>
            </a:r>
            <a:endParaRPr lang="en-US" dirty="0"/>
          </a:p>
          <a:p>
            <a:r>
              <a:rPr lang="en-US" dirty="0"/>
              <a:t>Compare catalog files in all datasets, and analyze the difference</a:t>
            </a:r>
          </a:p>
          <a:p>
            <a:r>
              <a:rPr lang="en-US" dirty="0"/>
              <a:t>Check all catalog files</a:t>
            </a:r>
          </a:p>
          <a:p>
            <a:r>
              <a:rPr lang="en-US" dirty="0"/>
              <a:t>Read documents in document/directory</a:t>
            </a:r>
          </a:p>
          <a:p>
            <a:r>
              <a:rPr lang="en-US" dirty="0"/>
              <a:t>Collect aspect data from all image headers, check consistency between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Check the geometry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5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23785</TotalTime>
  <Words>747</Words>
  <Application>Microsoft Macintosh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New Horizons  Long Range Reconnaissance Imager (LORRI) Data Review </vt:lpstr>
      <vt:lpstr>LORRI Dataset Overview</vt:lpstr>
      <vt:lpstr>Review Process</vt:lpstr>
      <vt:lpstr>DATA</vt:lpstr>
      <vt:lpstr>PowerPoint Presentation</vt:lpstr>
      <vt:lpstr>Catalog Files </vt:lpstr>
      <vt:lpstr>New Horizons  Multispectral Visible  Imaging Camera (MVIC) Data Review </vt:lpstr>
      <vt:lpstr>MVIC Dataset Overview</vt:lpstr>
      <vt:lpstr>Review Process</vt:lpstr>
      <vt:lpstr>DATA</vt:lpstr>
      <vt:lpstr>PowerPoint Presentation</vt:lpstr>
      <vt:lpstr>PowerPoint Presentation</vt:lpstr>
      <vt:lpstr>DN vs calibrated DN</vt:lpstr>
      <vt:lpstr>Catalog Files </vt:lpstr>
      <vt:lpstr>Documents</vt:lpstr>
      <vt:lpstr>other stuff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Xiaoduan Zou</dc:creator>
  <cp:lastModifiedBy>Xiaoduan Zou</cp:lastModifiedBy>
  <cp:revision>47</cp:revision>
  <dcterms:created xsi:type="dcterms:W3CDTF">2019-08-19T17:08:09Z</dcterms:created>
  <dcterms:modified xsi:type="dcterms:W3CDTF">2019-09-05T13:27:19Z</dcterms:modified>
</cp:coreProperties>
</file>