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2" r:id="rId3"/>
    <p:sldId id="291" r:id="rId4"/>
    <p:sldId id="283" r:id="rId5"/>
    <p:sldId id="259" r:id="rId6"/>
    <p:sldId id="292" r:id="rId7"/>
    <p:sldId id="293" r:id="rId8"/>
    <p:sldId id="294" r:id="rId9"/>
    <p:sldId id="286" r:id="rId10"/>
    <p:sldId id="295" r:id="rId11"/>
    <p:sldId id="298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AB4E9"/>
    <a:srgbClr val="468B00"/>
    <a:srgbClr val="157ED0"/>
    <a:srgbClr val="48EA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83B1-C173-A449-A081-B67FB2B7D919}" type="datetimeFigureOut">
              <a:rPr lang="en-US" smtClean="0"/>
              <a:pPr/>
              <a:t>2/25/20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3CD5-CF96-7D4E-9D79-C775044F2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8209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Horizons KEM1 V2.0</a:t>
            </a:r>
            <a:br>
              <a:rPr lang="en-US" dirty="0" smtClean="0"/>
            </a:br>
            <a:r>
              <a:rPr lang="en-US" dirty="0" smtClean="0"/>
              <a:t>Alice Instrument</a:t>
            </a:r>
            <a:br>
              <a:rPr lang="en-US" dirty="0" smtClean="0"/>
            </a:br>
            <a:r>
              <a:rPr lang="en-US" dirty="0" smtClean="0"/>
              <a:t>PDS-SBN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 Feaga</a:t>
            </a:r>
          </a:p>
          <a:p>
            <a:r>
              <a:rPr lang="en-US" dirty="0" smtClean="0"/>
              <a:t>February 26,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affected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75" y="1417638"/>
            <a:ext cx="4753074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nh-a-alice-2-kem1-v2.0/data/20190101_040862:</a:t>
            </a:r>
          </a:p>
          <a:p>
            <a:r>
              <a:rPr lang="en-US" dirty="0" smtClean="0"/>
              <a:t>ali_0408625719_0x4b1_eng.fit</a:t>
            </a:r>
          </a:p>
          <a:p>
            <a:r>
              <a:rPr lang="en-US" dirty="0" smtClean="0"/>
              <a:t>ali_0408625719_0x4b1_eng.lbl</a:t>
            </a:r>
          </a:p>
          <a:p>
            <a:r>
              <a:rPr lang="en-US" dirty="0" smtClean="0"/>
              <a:t>ali_0408625752_0x4b1_eng.fit</a:t>
            </a:r>
          </a:p>
          <a:p>
            <a:r>
              <a:rPr lang="en-US" dirty="0" smtClean="0"/>
              <a:t>ali_0408625752_0x4b1_eng.lbl</a:t>
            </a:r>
          </a:p>
          <a:p>
            <a:r>
              <a:rPr lang="en-US" dirty="0" smtClean="0"/>
              <a:t>ali_0408625765_0x4b1_eng.fit</a:t>
            </a:r>
          </a:p>
          <a:p>
            <a:r>
              <a:rPr lang="en-US" dirty="0" smtClean="0"/>
              <a:t>ali_0408625765_0x4b1_eng.lbl</a:t>
            </a:r>
          </a:p>
          <a:p>
            <a:r>
              <a:rPr lang="en-US" dirty="0" smtClean="0"/>
              <a:t>ali_0408625801_0x4b1_eng.fit</a:t>
            </a:r>
          </a:p>
          <a:p>
            <a:r>
              <a:rPr lang="en-US" dirty="0" smtClean="0"/>
              <a:t>ali_0408625801_0x4b1_eng.lbl</a:t>
            </a:r>
          </a:p>
          <a:p>
            <a:r>
              <a:rPr lang="en-US" dirty="0" smtClean="0"/>
              <a:t>ali_0408625823_0x4b1_eng.fit</a:t>
            </a:r>
          </a:p>
          <a:p>
            <a:r>
              <a:rPr lang="en-US" dirty="0" smtClean="0"/>
              <a:t>ali_0408625823_0x4b1_eng.lbl</a:t>
            </a:r>
          </a:p>
          <a:p>
            <a:r>
              <a:rPr lang="en-US" dirty="0" smtClean="0"/>
              <a:t>ali_0408625852_0x4b1_eng.fit</a:t>
            </a:r>
          </a:p>
          <a:p>
            <a:r>
              <a:rPr lang="en-US" dirty="0" smtClean="0"/>
              <a:t>ali_0408625852_0x4b1_eng.lbl</a:t>
            </a:r>
          </a:p>
          <a:p>
            <a:r>
              <a:rPr lang="en-US" dirty="0" smtClean="0"/>
              <a:t>ali_0408625900_0x4b1_eng.fit</a:t>
            </a:r>
          </a:p>
          <a:p>
            <a:r>
              <a:rPr lang="en-US" dirty="0" smtClean="0"/>
              <a:t>ali_0408625900_0x4b1_eng.lbl</a:t>
            </a:r>
          </a:p>
          <a:p>
            <a:r>
              <a:rPr lang="en-US" dirty="0" smtClean="0"/>
              <a:t>ali_0408625937_0x4b1_eng.fit</a:t>
            </a:r>
          </a:p>
          <a:p>
            <a:r>
              <a:rPr lang="en-US" dirty="0" smtClean="0"/>
              <a:t>ali_0408625937_0x4b1_eng.lbl</a:t>
            </a:r>
          </a:p>
          <a:p>
            <a:r>
              <a:rPr lang="en-US" dirty="0" smtClean="0"/>
              <a:t>ali_0408625952_0x4b1_eng.fit</a:t>
            </a:r>
          </a:p>
          <a:p>
            <a:r>
              <a:rPr lang="en-US" dirty="0" smtClean="0"/>
              <a:t>ali_0408625952_0x4b1_eng.lbl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1490" y="3644237"/>
            <a:ext cx="3969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Corresponding *_</a:t>
            </a:r>
            <a:r>
              <a:rPr lang="en-US" sz="2500" dirty="0" smtClean="0"/>
              <a:t>sci</a:t>
            </a:r>
            <a:r>
              <a:rPr lang="en-US" sz="2500" dirty="0" smtClean="0"/>
              <a:t> files</a:t>
            </a:r>
            <a:r>
              <a:rPr lang="en-US" sz="2500" dirty="0" smtClean="0"/>
              <a:t> in </a:t>
            </a:r>
          </a:p>
          <a:p>
            <a:r>
              <a:rPr lang="en-US" sz="2500" dirty="0" smtClean="0"/>
              <a:t>Level 3 data sets affected </a:t>
            </a:r>
            <a:r>
              <a:rPr lang="en-US" sz="2500" dirty="0" smtClean="0"/>
              <a:t>too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smtClean="0"/>
              <a:t>affected</a:t>
            </a:r>
            <a:r>
              <a:rPr lang="en-US" smtClean="0"/>
              <a:t> (cont’d)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75" y="1379154"/>
            <a:ext cx="4245473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nh-a-alice-2-kem1-v2.0/data/20190101_040863:</a:t>
            </a:r>
          </a:p>
          <a:p>
            <a:r>
              <a:rPr lang="en-US" sz="1600" dirty="0" smtClean="0"/>
              <a:t>ali_0408630805_0x4b1_eng.fit</a:t>
            </a:r>
          </a:p>
          <a:p>
            <a:r>
              <a:rPr lang="en-US" sz="1600" dirty="0" smtClean="0"/>
              <a:t>ali_0408630805_0x4b1_eng.lbl</a:t>
            </a:r>
          </a:p>
          <a:p>
            <a:r>
              <a:rPr lang="en-US" sz="1600" dirty="0" smtClean="0"/>
              <a:t>ali_0408630839_0x4b1_eng.fit</a:t>
            </a:r>
          </a:p>
          <a:p>
            <a:r>
              <a:rPr lang="en-US" sz="1600" dirty="0" smtClean="0"/>
              <a:t>ali_0408630839_0x4b1_eng.lbl</a:t>
            </a:r>
          </a:p>
          <a:p>
            <a:r>
              <a:rPr lang="en-US" sz="1600" dirty="0" smtClean="0"/>
              <a:t>ali_0408630940_0x4b1_eng.fit</a:t>
            </a:r>
          </a:p>
          <a:p>
            <a:r>
              <a:rPr lang="en-US" sz="1600" dirty="0" smtClean="0"/>
              <a:t>ali_0408630940_0x4b1_eng.lbl</a:t>
            </a:r>
          </a:p>
          <a:p>
            <a:r>
              <a:rPr lang="en-US" sz="1600" dirty="0" smtClean="0"/>
              <a:t>ali_0408630973_0x4b1_eng.fit</a:t>
            </a:r>
          </a:p>
          <a:p>
            <a:r>
              <a:rPr lang="en-US" sz="1600" dirty="0" smtClean="0"/>
              <a:t>ali_0408630973_0x4b1_eng.lbl</a:t>
            </a:r>
          </a:p>
          <a:p>
            <a:r>
              <a:rPr lang="en-US" sz="1600" dirty="0" smtClean="0"/>
              <a:t>ali_0408631007_0x4b1_eng.fit</a:t>
            </a:r>
          </a:p>
          <a:p>
            <a:r>
              <a:rPr lang="en-US" sz="1600" dirty="0" smtClean="0"/>
              <a:t>ali_0408631007_0x4b1_eng.lbl</a:t>
            </a:r>
          </a:p>
          <a:p>
            <a:r>
              <a:rPr lang="en-US" sz="1600" dirty="0" smtClean="0"/>
              <a:t>ali_0408631040_0x4b1_eng.fit</a:t>
            </a:r>
          </a:p>
          <a:p>
            <a:r>
              <a:rPr lang="en-US" sz="1600" dirty="0" smtClean="0"/>
              <a:t>ali_0408631040_0x4b1_eng.lbl</a:t>
            </a:r>
          </a:p>
          <a:p>
            <a:r>
              <a:rPr lang="en-US" sz="1600" dirty="0" smtClean="0"/>
              <a:t>ali_0408631074_0x4b1_eng.fit</a:t>
            </a:r>
          </a:p>
          <a:p>
            <a:r>
              <a:rPr lang="en-US" sz="1600" dirty="0" smtClean="0"/>
              <a:t>ali_0408631074_0x4b1_eng.lbl</a:t>
            </a:r>
          </a:p>
          <a:p>
            <a:r>
              <a:rPr lang="en-US" sz="1600" dirty="0" smtClean="0"/>
              <a:t>ali_0408631108_0x4b1_eng.fit</a:t>
            </a:r>
          </a:p>
          <a:p>
            <a:r>
              <a:rPr lang="en-US" sz="1600" dirty="0" smtClean="0"/>
              <a:t>ali_0408631108_0x4b1_eng.lbl</a:t>
            </a:r>
          </a:p>
          <a:p>
            <a:r>
              <a:rPr lang="en-US" sz="1600" dirty="0" smtClean="0"/>
              <a:t>ali_0408631141_0x4b1_eng.fit</a:t>
            </a:r>
          </a:p>
          <a:p>
            <a:r>
              <a:rPr lang="en-US" sz="1600" dirty="0" smtClean="0"/>
              <a:t>ali_0408631141_0x4b1_eng.lbl</a:t>
            </a:r>
          </a:p>
          <a:p>
            <a:r>
              <a:rPr lang="en-US" sz="1600" dirty="0" smtClean="0"/>
              <a:t>ali_0408631209_0x4b1_eng.fit</a:t>
            </a:r>
          </a:p>
          <a:p>
            <a:r>
              <a:rPr lang="en-US" sz="1600" dirty="0" smtClean="0"/>
              <a:t>ali_0408631209_0x4b1_eng.lbl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99359" y="1635666"/>
            <a:ext cx="2792551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ali_0408631243_0x4b1_eng.fit</a:t>
            </a:r>
          </a:p>
          <a:p>
            <a:r>
              <a:rPr lang="en-US" sz="1600" dirty="0" smtClean="0"/>
              <a:t>ali_0408631243_0x4b1_eng.lbl</a:t>
            </a:r>
          </a:p>
          <a:p>
            <a:r>
              <a:rPr lang="en-US" sz="1600" dirty="0" smtClean="0"/>
              <a:t>ali_0408631276_0x4b1_eng.fit</a:t>
            </a:r>
          </a:p>
          <a:p>
            <a:r>
              <a:rPr lang="en-US" sz="1600" dirty="0" smtClean="0"/>
              <a:t>ali_0408631276_0x4b1_eng.lbl</a:t>
            </a:r>
          </a:p>
          <a:p>
            <a:r>
              <a:rPr lang="en-US" sz="1600" dirty="0" smtClean="0"/>
              <a:t>ali_0408631309_0x4b1_eng.fit</a:t>
            </a:r>
          </a:p>
          <a:p>
            <a:r>
              <a:rPr lang="en-US" sz="1600" dirty="0" smtClean="0"/>
              <a:t>ali_0408631309_0x4b1_eng.lbl</a:t>
            </a:r>
          </a:p>
          <a:p>
            <a:r>
              <a:rPr lang="en-US" sz="1600" dirty="0" smtClean="0"/>
              <a:t>ali_0408631344_0x4b1_eng.fit</a:t>
            </a:r>
          </a:p>
          <a:p>
            <a:r>
              <a:rPr lang="en-US" sz="1600" dirty="0" smtClean="0"/>
              <a:t>ali_0408631344_0x4b1_eng.lbl</a:t>
            </a:r>
          </a:p>
          <a:p>
            <a:r>
              <a:rPr lang="en-US" sz="1600" dirty="0" smtClean="0"/>
              <a:t>ali_0408631376_0x4b1_eng.fit</a:t>
            </a:r>
          </a:p>
          <a:p>
            <a:r>
              <a:rPr lang="en-US" sz="1600" dirty="0" smtClean="0"/>
              <a:t>ali_0408631376_0x4b1_eng.lbl</a:t>
            </a:r>
          </a:p>
          <a:p>
            <a:r>
              <a:rPr lang="en-US" sz="1600" dirty="0" smtClean="0"/>
              <a:t>ali_0408631408_0x4b1_eng.fit</a:t>
            </a:r>
          </a:p>
          <a:p>
            <a:r>
              <a:rPr lang="en-US" sz="1600" dirty="0" smtClean="0"/>
              <a:t>ali_0408631408_0x4b1_eng.lbl</a:t>
            </a:r>
          </a:p>
          <a:p>
            <a:r>
              <a:rPr lang="en-US" sz="1600" dirty="0" smtClean="0"/>
              <a:t>ali_0408631439_0x4b1_eng.fit</a:t>
            </a:r>
          </a:p>
          <a:p>
            <a:r>
              <a:rPr lang="en-US" sz="1600" dirty="0" smtClean="0"/>
              <a:t>ali_0408631439_0x4b1_eng.lbl</a:t>
            </a:r>
          </a:p>
          <a:p>
            <a:r>
              <a:rPr lang="en-US" sz="1600" dirty="0" smtClean="0"/>
              <a:t>ali_0408631471_0x4b1_eng.fit</a:t>
            </a:r>
          </a:p>
          <a:p>
            <a:r>
              <a:rPr lang="en-US" sz="1600" dirty="0" smtClean="0"/>
              <a:t>ali_0408631471_0x4b1_eng.lbl</a:t>
            </a:r>
          </a:p>
          <a:p>
            <a:r>
              <a:rPr lang="en-US" sz="1600" dirty="0" smtClean="0"/>
              <a:t>ali_0408631535_0x4b1_eng.fit</a:t>
            </a:r>
          </a:p>
          <a:p>
            <a:r>
              <a:rPr lang="en-US" sz="1600" dirty="0" smtClean="0"/>
              <a:t>ali_0408631535_0x4b1_eng.lbl</a:t>
            </a:r>
          </a:p>
          <a:p>
            <a:r>
              <a:rPr lang="en-US" sz="1600" dirty="0" smtClean="0"/>
              <a:t>ali_0408631569_0x4b1_eng.fit</a:t>
            </a:r>
          </a:p>
          <a:p>
            <a:r>
              <a:rPr lang="en-US" sz="1600" dirty="0" smtClean="0"/>
              <a:t>ali_0408631569_0x4b1_eng.lbl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5463" y="1646332"/>
            <a:ext cx="279255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ali_0408631604_0x4b1_eng.fit</a:t>
            </a:r>
          </a:p>
          <a:p>
            <a:r>
              <a:rPr lang="en-US" sz="1600" dirty="0" smtClean="0"/>
              <a:t>ali_0408631604_0x4b1_eng.lbl</a:t>
            </a:r>
          </a:p>
          <a:p>
            <a:r>
              <a:rPr lang="en-US" sz="1600" dirty="0" smtClean="0"/>
              <a:t>ali_0408631636_0x4b1_eng.fit</a:t>
            </a:r>
          </a:p>
          <a:p>
            <a:r>
              <a:rPr lang="en-US" sz="1600" dirty="0" smtClean="0"/>
              <a:t>ali_0408631636_0x4b1_eng.lbl</a:t>
            </a:r>
          </a:p>
          <a:p>
            <a:r>
              <a:rPr lang="en-US" sz="1600" dirty="0" smtClean="0"/>
              <a:t>ali_0408631670_0x4b1_eng.fit</a:t>
            </a:r>
          </a:p>
          <a:p>
            <a:r>
              <a:rPr lang="en-US" sz="1600" dirty="0" smtClean="0"/>
              <a:t>ali_0408631670_0x4b1_eng.lbl</a:t>
            </a:r>
          </a:p>
          <a:p>
            <a:r>
              <a:rPr lang="en-US" sz="1600" dirty="0" smtClean="0"/>
              <a:t>ali_0408631703_0x4b1_eng.fit</a:t>
            </a:r>
          </a:p>
          <a:p>
            <a:r>
              <a:rPr lang="en-US" sz="1600" dirty="0" smtClean="0"/>
              <a:t>ali_0408631703_0x4b1_eng.lbl</a:t>
            </a:r>
          </a:p>
          <a:p>
            <a:r>
              <a:rPr lang="en-US" sz="1600" dirty="0" smtClean="0"/>
              <a:t>ali_0408631736_0x4b1_eng.fit</a:t>
            </a:r>
          </a:p>
          <a:p>
            <a:r>
              <a:rPr lang="en-US" sz="1600" dirty="0" smtClean="0"/>
              <a:t>ali_0408631736_0x4b1_eng.lbl</a:t>
            </a:r>
          </a:p>
          <a:p>
            <a:r>
              <a:rPr lang="en-US" sz="1600" dirty="0" smtClean="0"/>
              <a:t>ali_0408631769_0x4b1_eng.fit</a:t>
            </a:r>
          </a:p>
          <a:p>
            <a:r>
              <a:rPr lang="en-US" sz="1600" dirty="0" smtClean="0"/>
              <a:t>ali_0408631769_0x4b1_eng.lbl</a:t>
            </a:r>
          </a:p>
          <a:p>
            <a:r>
              <a:rPr lang="en-US" sz="1600" dirty="0" smtClean="0"/>
              <a:t>ali_0408631801_0x4b1_eng.fit</a:t>
            </a:r>
          </a:p>
          <a:p>
            <a:r>
              <a:rPr lang="en-US" sz="1600" dirty="0" smtClean="0"/>
              <a:t>ali_0408631801_0x4b1_eng.lbl</a:t>
            </a:r>
          </a:p>
          <a:p>
            <a:r>
              <a:rPr lang="en-US" sz="1600" dirty="0" smtClean="0"/>
              <a:t>ali_0408631867_0x4b1_eng.fit</a:t>
            </a:r>
          </a:p>
          <a:p>
            <a:r>
              <a:rPr lang="en-US" sz="1600" dirty="0" smtClean="0"/>
              <a:t>ali_0408631867_0x4b1_eng.lbl</a:t>
            </a:r>
          </a:p>
          <a:p>
            <a:r>
              <a:rPr lang="en-US" sz="1600" dirty="0" smtClean="0"/>
              <a:t>ali_0408631900_0x4b1_eng.fit</a:t>
            </a:r>
          </a:p>
          <a:p>
            <a:r>
              <a:rPr lang="en-US" sz="1600" dirty="0" smtClean="0"/>
              <a:t>ali_0408631900_0x4b1_eng.lbl</a:t>
            </a:r>
          </a:p>
          <a:p>
            <a:r>
              <a:rPr lang="en-US" sz="1600" dirty="0" smtClean="0"/>
              <a:t>ali_0408631933_0x4b1_eng.fit</a:t>
            </a:r>
          </a:p>
          <a:p>
            <a:r>
              <a:rPr lang="en-US" sz="1600" dirty="0" smtClean="0"/>
              <a:t>ali_0408631933_0x4b1_eng.lbl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 with MU69 as target</a:t>
            </a:r>
            <a:endParaRPr lang="en-US" dirty="0"/>
          </a:p>
        </p:txBody>
      </p:sp>
      <p:pic>
        <p:nvPicPr>
          <p:cNvPr id="4" name="Picture 3" descr="Screen Shot 2020-02-17 at 5.09.12 PM.png"/>
          <p:cNvPicPr>
            <a:picLocks noChangeAspect="1"/>
          </p:cNvPicPr>
          <p:nvPr/>
        </p:nvPicPr>
        <p:blipFill>
          <a:blip r:embed="rId2"/>
          <a:srcRect l="43592" t="61644" r="14531"/>
          <a:stretch>
            <a:fillRect/>
          </a:stretch>
        </p:blipFill>
        <p:spPr>
          <a:xfrm>
            <a:off x="893063" y="4240495"/>
            <a:ext cx="7793737" cy="2104385"/>
          </a:xfrm>
          <a:prstGeom prst="rect">
            <a:avLst/>
          </a:prstGeom>
        </p:spPr>
      </p:pic>
      <p:pic>
        <p:nvPicPr>
          <p:cNvPr id="5" name="Picture 4" descr="Screen Shot 2020-02-17 at 5.09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5" y="1417638"/>
            <a:ext cx="3778295" cy="2743200"/>
          </a:xfrm>
          <a:prstGeom prst="rect">
            <a:avLst/>
          </a:prstGeom>
        </p:spPr>
      </p:pic>
      <p:pic>
        <p:nvPicPr>
          <p:cNvPr id="6" name="Picture 5" descr="Screen Shot 2020-02-17 at 5.10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89" y="1417638"/>
            <a:ext cx="3778296" cy="2743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764154" y="4159036"/>
            <a:ext cx="2017242" cy="1120627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643405" y="4249189"/>
            <a:ext cx="2303640" cy="122672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69808"/>
          </a:xfrm>
        </p:spPr>
        <p:txBody>
          <a:bodyPr>
            <a:normAutofit/>
          </a:bodyPr>
          <a:lstStyle/>
          <a:p>
            <a:r>
              <a:rPr lang="en-US" dirty="0" smtClean="0"/>
              <a:t>NH KEM 1 V2.0 (Level 2 &amp; 3) Alice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130"/>
            <a:ext cx="8482908" cy="49808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Overall – not much data,</a:t>
            </a:r>
            <a:r>
              <a:rPr lang="en-US" dirty="0" smtClean="0"/>
              <a:t> but more </a:t>
            </a:r>
            <a:r>
              <a:rPr lang="en-US" dirty="0" smtClean="0"/>
              <a:t>than </a:t>
            </a:r>
            <a:r>
              <a:rPr lang="en-US" dirty="0" smtClean="0"/>
              <a:t>V1.0</a:t>
            </a:r>
          </a:p>
          <a:p>
            <a:endParaRPr lang="en-US" dirty="0" smtClean="0"/>
          </a:p>
          <a:p>
            <a:r>
              <a:rPr lang="en-US" dirty="0" smtClean="0"/>
              <a:t>Biggest </a:t>
            </a:r>
            <a:r>
              <a:rPr lang="en-US" dirty="0" smtClean="0"/>
              <a:t>change over V1.0 other than adding incremental data is that binary housekeeping tables have been added to many of the data files (.fit files)** </a:t>
            </a:r>
          </a:p>
          <a:p>
            <a:r>
              <a:rPr lang="en-US" dirty="0" smtClean="0"/>
              <a:t>Some data are readable with readpds in IDL, i.e. described correctly in PDS labels, while others are not </a:t>
            </a:r>
          </a:p>
          <a:p>
            <a:pPr lvl="1"/>
            <a:r>
              <a:rPr lang="en-US" dirty="0" smtClean="0"/>
              <a:t>It appears that the binary housekeeping tables are what cause the problem in some files, but not all</a:t>
            </a:r>
          </a:p>
          <a:p>
            <a:r>
              <a:rPr lang="en-US" dirty="0" smtClean="0"/>
              <a:t>Was able to take one .ENG file through calibration with an average of 2% error as compared to .SCI file</a:t>
            </a:r>
            <a:endParaRPr lang="en-US" dirty="0" smtClean="0"/>
          </a:p>
          <a:p>
            <a:r>
              <a:rPr lang="en-US" dirty="0" smtClean="0"/>
              <a:t>Expecting a new calibration for Alice??? Documentation leads me to believe yes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23" y="274638"/>
            <a:ext cx="8715982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DATASET.CAT file suggests new calibration,</a:t>
            </a:r>
            <a:br>
              <a:rPr lang="en-US" sz="3800" dirty="0" smtClean="0"/>
            </a:br>
            <a:r>
              <a:rPr lang="en-US" sz="3800" dirty="0" smtClean="0"/>
              <a:t>but the calibration directory hasn’t changed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From </a:t>
            </a:r>
            <a:r>
              <a:rPr lang="en-US" dirty="0" smtClean="0"/>
              <a:t>dataset.cat</a:t>
            </a:r>
            <a:r>
              <a:rPr lang="en-US" dirty="0" smtClean="0"/>
              <a:t>, within the confidence level note: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CONFIDENCE_LEVEL_NOTE            = "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...</a:t>
            </a:r>
          </a:p>
          <a:p>
            <a:pPr>
              <a:buNone/>
            </a:pPr>
            <a:r>
              <a:rPr lang="en-US" dirty="0" smtClean="0"/>
              <a:t>    Data coverage and quality                                                 </a:t>
            </a:r>
          </a:p>
          <a:p>
            <a:pPr>
              <a:buNone/>
            </a:pPr>
            <a:r>
              <a:rPr lang="en-US" dirty="0" smtClean="0"/>
              <a:t>    =========================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...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The Alice team plans to provide an update to their calibration for the  </a:t>
            </a:r>
          </a:p>
          <a:p>
            <a:pPr>
              <a:buNone/>
            </a:pPr>
            <a:r>
              <a:rPr lang="en-US" dirty="0" smtClean="0"/>
              <a:t>    second KEM Cruise 1 delivery. The current calibration uncertainty is    </a:t>
            </a:r>
          </a:p>
          <a:p>
            <a:pPr>
              <a:buNone/>
            </a:pPr>
            <a:r>
              <a:rPr lang="en-US" dirty="0" smtClean="0"/>
              <a:t>    5 percent for data around and post the Pluto encounter. The calibration </a:t>
            </a:r>
          </a:p>
          <a:p>
            <a:pPr>
              <a:buNone/>
            </a:pPr>
            <a:r>
              <a:rPr lang="en-US" dirty="0" smtClean="0"/>
              <a:t>    change is due to the gain sag during that encounter, particularly from  </a:t>
            </a:r>
          </a:p>
          <a:p>
            <a:pPr>
              <a:buNone/>
            </a:pPr>
            <a:r>
              <a:rPr lang="en-US" dirty="0" smtClean="0"/>
              <a:t>    the Solar Occultation.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4674" y="5842337"/>
            <a:ext cx="50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Lien: please correct the </a:t>
            </a:r>
            <a:r>
              <a:rPr lang="en-US" sz="2000" b="1" dirty="0" smtClean="0">
                <a:solidFill>
                  <a:srgbClr val="FF0000"/>
                </a:solidFill>
              </a:rPr>
              <a:t>dataset.cat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note </a:t>
            </a:r>
            <a:r>
              <a:rPr lang="en-US" sz="2000" b="1" dirty="0" smtClean="0">
                <a:solidFill>
                  <a:srgbClr val="FF0000"/>
                </a:solidFill>
              </a:rPr>
              <a:t>assuming no calibration update at this time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14" name="Content Placeholder 13" descr="Screen Shot 2020-02-13 at 5.43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91236" y="1417638"/>
            <a:ext cx="5700828" cy="4525963"/>
          </a:xfrm>
        </p:spPr>
      </p:pic>
      <p:sp>
        <p:nvSpPr>
          <p:cNvPr id="15" name="TextBox 14"/>
          <p:cNvSpPr txBox="1"/>
          <p:nvPr/>
        </p:nvSpPr>
        <p:spPr>
          <a:xfrm>
            <a:off x="235875" y="1755748"/>
            <a:ext cx="2891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used the document/</a:t>
            </a:r>
            <a:r>
              <a:rPr lang="en-US" dirty="0" smtClean="0"/>
              <a:t>nh_mission_trajectory.lbl</a:t>
            </a:r>
            <a:r>
              <a:rPr lang="en-US" dirty="0" smtClean="0"/>
              <a:t> to read in the corresponding table with readpds and then did a quick estimate of the heliocentric distance with time based on the X,Y, and Z coordinates given in the table.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read in well, no problems.</a:t>
            </a:r>
          </a:p>
          <a:p>
            <a:endParaRPr lang="en-US" dirty="0" smtClean="0"/>
          </a:p>
          <a:p>
            <a:r>
              <a:rPr lang="en-US" dirty="0" smtClean="0"/>
              <a:t>Data values look reasonable.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2235" y="5638902"/>
            <a:ext cx="231919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(yrs since launch)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508611" y="3411552"/>
            <a:ext cx="40085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 Spacecraft Heliocentric Distance (AU)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data are readable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2291"/>
          </a:xfrm>
        </p:spPr>
        <p:txBody>
          <a:bodyPr>
            <a:normAutofit/>
          </a:bodyPr>
          <a:lstStyle/>
          <a:p>
            <a:r>
              <a:rPr lang="en-US" dirty="0" smtClean="0"/>
              <a:t>Checked data with </a:t>
            </a:r>
            <a:r>
              <a:rPr lang="en-US" dirty="0" smtClean="0"/>
              <a:t>SAOImage</a:t>
            </a:r>
            <a:r>
              <a:rPr lang="en-US" dirty="0" smtClean="0"/>
              <a:t> ds9, IDL </a:t>
            </a:r>
            <a:r>
              <a:rPr lang="en-US" dirty="0" smtClean="0"/>
              <a:t>ReadPDS</a:t>
            </a:r>
            <a:r>
              <a:rPr lang="en-US" dirty="0" smtClean="0"/>
              <a:t>, IDL Readfits</a:t>
            </a:r>
          </a:p>
          <a:p>
            <a:pPr lvl="1"/>
            <a:r>
              <a:rPr lang="en-US" dirty="0" smtClean="0"/>
              <a:t>Able to display</a:t>
            </a:r>
            <a:r>
              <a:rPr lang="en-US" dirty="0" smtClean="0"/>
              <a:t> image data </a:t>
            </a:r>
            <a:r>
              <a:rPr lang="en-US" dirty="0" smtClean="0"/>
              <a:t>with</a:t>
            </a:r>
            <a:r>
              <a:rPr lang="en-US" dirty="0" smtClean="0"/>
              <a:t> fits headers </a:t>
            </a:r>
            <a:r>
              <a:rPr lang="en-US" dirty="0" smtClean="0"/>
              <a:t>as expected for all cases with ds9 and </a:t>
            </a:r>
            <a:r>
              <a:rPr lang="en-US" dirty="0" smtClean="0"/>
              <a:t>readfits, able to read in binary table extensions with fits headers </a:t>
            </a:r>
          </a:p>
          <a:p>
            <a:pPr lvl="1"/>
            <a:r>
              <a:rPr lang="en-US" dirty="0" smtClean="0"/>
              <a:t>However, generated error statements and aborted code when </a:t>
            </a:r>
            <a:r>
              <a:rPr lang="en-US" dirty="0" smtClean="0"/>
              <a:t>using </a:t>
            </a:r>
            <a:r>
              <a:rPr lang="en-US" dirty="0" smtClean="0"/>
              <a:t>readpds on some of the FITS files with binary housekeeping tables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1346" y="5655143"/>
            <a:ext cx="687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Lien: please look over these examples, determine the problem,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and correct in all data </a:t>
            </a:r>
            <a:r>
              <a:rPr lang="en-US" sz="2000" b="1" dirty="0" smtClean="0">
                <a:solidFill>
                  <a:srgbClr val="FF0000"/>
                </a:solidFill>
              </a:rPr>
              <a:t>files if necessary.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566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Example of IDL readpds error messages</a:t>
            </a:r>
            <a:endParaRPr lang="en-US" sz="3800" dirty="0"/>
          </a:p>
        </p:txBody>
      </p:sp>
      <p:pic>
        <p:nvPicPr>
          <p:cNvPr id="4" name="Content Placeholder 3" descr="Screen Shot 2020-02-17 at 1.22.27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564" y="983717"/>
            <a:ext cx="8913173" cy="5715519"/>
          </a:xfrm>
        </p:spPr>
      </p:pic>
      <p:sp>
        <p:nvSpPr>
          <p:cNvPr id="5" name="Rectangle 4"/>
          <p:cNvSpPr/>
          <p:nvPr/>
        </p:nvSpPr>
        <p:spPr>
          <a:xfrm>
            <a:off x="0" y="983717"/>
            <a:ext cx="2278069" cy="1287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data in this particular file could still be accessed.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6735" y="983717"/>
            <a:ext cx="1068002" cy="884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3491" y="1902224"/>
            <a:ext cx="30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ali_0400644769_0x4b2_sci.lbl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Non-fatal errors</a:t>
            </a:r>
            <a:endParaRPr lang="en-US" dirty="0"/>
          </a:p>
        </p:txBody>
      </p:sp>
      <p:pic>
        <p:nvPicPr>
          <p:cNvPr id="4" name="Content Placeholder 3" descr="Screen Shot 2020-02-14 at 4.57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7638"/>
            <a:ext cx="9144000" cy="5617093"/>
          </a:xfr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526731" y="2963602"/>
            <a:ext cx="3087948" cy="37356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526731" y="3424331"/>
            <a:ext cx="3087948" cy="37356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8800" y="1417638"/>
            <a:ext cx="30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ali_0408620627_0x4b2_sci.lbl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77462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Using readpds, I run into the following error when reading ALL of the data files via their</a:t>
            </a:r>
          </a:p>
          <a:p>
            <a:r>
              <a:rPr lang="en-US" sz="1200" dirty="0" smtClean="0"/>
              <a:t>PDS labels, but the process still completes and I can manipulate the data:</a:t>
            </a:r>
          </a:p>
          <a:p>
            <a:endParaRPr lang="en-US" sz="1200" dirty="0" smtClean="0"/>
          </a:p>
          <a:p>
            <a:r>
              <a:rPr lang="en-US" sz="1200" dirty="0" smtClean="0"/>
              <a:t>IDL&gt; test=readpds('/Users/lorifeaga/PDS/REVIEWS/NH_Winter2020/nh-a-alice-2-kem1-v2.0/data/20180930_040064/ali_0400644769_0x4b2_eng.lbl')</a:t>
            </a:r>
          </a:p>
          <a:p>
            <a:r>
              <a:rPr lang="en-US" sz="1200" dirty="0" smtClean="0"/>
              <a:t>% Compiled module: READPDS.</a:t>
            </a:r>
          </a:p>
          <a:p>
            <a:r>
              <a:rPr lang="en-US" sz="1200" dirty="0" smtClean="0"/>
              <a:t>% Compiled module: FILE_WHICH.</a:t>
            </a:r>
          </a:p>
          <a:p>
            <a:r>
              <a:rPr lang="en-US" sz="1200" dirty="0" smtClean="0"/>
              <a:t>% Compiled module: HEADPDS.</a:t>
            </a:r>
          </a:p>
          <a:p>
            <a:r>
              <a:rPr lang="en-US" sz="1200" dirty="0" smtClean="0"/>
              <a:t>Now reading header: /Users/lorifeaga/PDS/REVIEWS/NH_Winter2020/nh-a-alice-2-kem1-v2.0/data/20180930_040064/ali_0400644769_0x4b2_eng.lbl</a:t>
            </a:r>
          </a:p>
          <a:p>
            <a:r>
              <a:rPr lang="en-US" sz="1200" dirty="0" smtClean="0"/>
              <a:t>% Compiled module: ADDEOBJ.</a:t>
            </a:r>
          </a:p>
          <a:p>
            <a:r>
              <a:rPr lang="en-US" sz="1200" dirty="0" smtClean="0"/>
              <a:t>% Compiled module: CLEAN.</a:t>
            </a:r>
          </a:p>
          <a:p>
            <a:r>
              <a:rPr lang="en-US" sz="1200" dirty="0" smtClean="0"/>
              <a:t>% Compiled module: PDSPAR.</a:t>
            </a:r>
          </a:p>
          <a:p>
            <a:r>
              <a:rPr lang="en-US" sz="1200" dirty="0" smtClean="0"/>
              <a:t>% Compiled module: OBJPDS.</a:t>
            </a:r>
          </a:p>
          <a:p>
            <a:r>
              <a:rPr lang="en-US" sz="1200" dirty="0" smtClean="0"/>
              <a:t>% Compiled module: STR2NUM.</a:t>
            </a:r>
          </a:p>
          <a:p>
            <a:r>
              <a:rPr lang="en-US" sz="1200" dirty="0" smtClean="0"/>
              <a:t>% Compiled module: CLEANARR.</a:t>
            </a:r>
          </a:p>
          <a:p>
            <a:r>
              <a:rPr lang="en-US" sz="1200" dirty="0" smtClean="0"/>
              <a:t>% Compiled module: GET_INDEX.</a:t>
            </a:r>
          </a:p>
          <a:p>
            <a:r>
              <a:rPr lang="en-US" sz="1200" dirty="0" smtClean="0"/>
              <a:t>% Compiled module: IMAGEPDS.</a:t>
            </a:r>
          </a:p>
          <a:p>
            <a:r>
              <a:rPr lang="en-US" sz="1200" dirty="0" smtClean="0"/>
              <a:t>% Compiled module: REMOVE.</a:t>
            </a:r>
          </a:p>
          <a:p>
            <a:r>
              <a:rPr lang="en-US" sz="1200" dirty="0" smtClean="0"/>
              <a:t>% Compiled module: POINTPDS.</a:t>
            </a:r>
          </a:p>
          <a:p>
            <a:r>
              <a:rPr lang="en-US" sz="1200" dirty="0" smtClean="0"/>
              <a:t>Now reading 1024 by 32 image</a:t>
            </a:r>
          </a:p>
          <a:p>
            <a:r>
              <a:rPr lang="en-US" sz="1200" dirty="0" smtClean="0"/>
              <a:t>% Compiled module: APPLY_BITMASK.</a:t>
            </a:r>
          </a:p>
          <a:p>
            <a:r>
              <a:rPr lang="en-US" sz="1200" dirty="0" smtClean="0"/>
              <a:t>% Compiled module: ARRCOLPDS.</a:t>
            </a:r>
          </a:p>
          <a:p>
            <a:r>
              <a:rPr lang="en-US" sz="1200" dirty="0" smtClean="0"/>
              <a:t>Now constructing ARRAY/COLLECTION structure to be read</a:t>
            </a:r>
          </a:p>
          <a:p>
            <a:r>
              <a:rPr lang="en-US" sz="1200" dirty="0" smtClean="0"/>
              <a:t>% Compiled module: ARRCOL_STRUCT.</a:t>
            </a:r>
          </a:p>
          <a:p>
            <a:r>
              <a:rPr lang="en-US" sz="1200" dirty="0" smtClean="0"/>
              <a:t>% Compiled module: ARR_STRUCT.</a:t>
            </a:r>
          </a:p>
          <a:p>
            <a:r>
              <a:rPr lang="en-US" sz="1200" dirty="0" smtClean="0"/>
              <a:t>Error: invalid AXIS_ITEMS value specified: 0</a:t>
            </a:r>
          </a:p>
          <a:p>
            <a:r>
              <a:rPr lang="en-US" sz="1200" dirty="0" smtClean="0"/>
              <a:t>% Compiled module: TBINPDS.</a:t>
            </a:r>
          </a:p>
          <a:p>
            <a:r>
              <a:rPr lang="en-US" sz="1200" dirty="0" smtClean="0"/>
              <a:t>Now reading table with 117 Columns and 102 Rows</a:t>
            </a:r>
          </a:p>
          <a:p>
            <a:r>
              <a:rPr lang="en-US" sz="1200" dirty="0" smtClean="0"/>
              <a:t>% Compiled module: BTABVECT2.</a:t>
            </a:r>
          </a:p>
          <a:p>
            <a:r>
              <a:rPr lang="en-US" sz="1200" dirty="0" smtClean="0"/>
              <a:t>** Structure &lt;2766a48&gt;, 4 tags, length=147232, data length=147228, refs=1:</a:t>
            </a:r>
          </a:p>
          <a:p>
            <a:r>
              <a:rPr lang="en-US" sz="1200" dirty="0" smtClean="0"/>
              <a:t>   OBJECTS         INT              3</a:t>
            </a:r>
          </a:p>
          <a:p>
            <a:r>
              <a:rPr lang="en-US" sz="1200" dirty="0" smtClean="0"/>
              <a:t>   IMAGE           LONG      Array[1024, 32]</a:t>
            </a:r>
          </a:p>
          <a:p>
            <a:r>
              <a:rPr lang="en-US" sz="1200" dirty="0" smtClean="0"/>
              <a:t>   EXTENSION_PHD_ARRAY</a:t>
            </a:r>
          </a:p>
          <a:p>
            <a:r>
              <a:rPr lang="en-US" sz="1200" dirty="0" smtClean="0"/>
              <a:t>                   INT             -1</a:t>
            </a:r>
          </a:p>
          <a:p>
            <a:r>
              <a:rPr lang="en-US" sz="1200" dirty="0" smtClean="0"/>
              <a:t>   EXTENSION_HK_TABLE</a:t>
            </a:r>
          </a:p>
          <a:p>
            <a:r>
              <a:rPr lang="en-US" sz="1200" dirty="0" smtClean="0"/>
              <a:t>                   STRUCT    -&gt; &lt;Anonymous&gt; Array[1]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018"/>
            <a:ext cx="8229600" cy="1143000"/>
          </a:xfrm>
        </p:spPr>
        <p:txBody>
          <a:bodyPr/>
          <a:lstStyle/>
          <a:p>
            <a:r>
              <a:rPr lang="en-US" dirty="0" smtClean="0"/>
              <a:t>Errors that cause readpds to abort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216" y="995445"/>
            <a:ext cx="8836837" cy="5678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IDL&gt; test=readpds('/Users/lorifeaga/PDS/REVIEWS/NH_Winter2020/nh-a-alice-2-kem1-v2.0/data/20190101_040862/ali_0408625719_0x4b1_eng.lbl')</a:t>
            </a:r>
          </a:p>
          <a:p>
            <a:r>
              <a:rPr lang="en-US" sz="1100" dirty="0" smtClean="0"/>
              <a:t>% Compiled module: FILE_WHICH.</a:t>
            </a:r>
          </a:p>
          <a:p>
            <a:r>
              <a:rPr lang="en-US" sz="1100" dirty="0" smtClean="0"/>
              <a:t>% Compiled module: HEADPDS.</a:t>
            </a:r>
          </a:p>
          <a:p>
            <a:r>
              <a:rPr lang="en-US" sz="1100" dirty="0" smtClean="0"/>
              <a:t>Now reading header: /Users/lorifeaga/PDS/REVIEWS/NH_Winter2020/nh-a-alice-2-kem1-v2.0/data/20190101_040862/ali_0408625719_0x4b1_eng.lbl</a:t>
            </a:r>
          </a:p>
          <a:p>
            <a:r>
              <a:rPr lang="en-US" sz="1100" dirty="0" smtClean="0"/>
              <a:t>% Compiled module: ADDEOBJ.</a:t>
            </a:r>
          </a:p>
          <a:p>
            <a:r>
              <a:rPr lang="en-US" sz="1100" dirty="0" smtClean="0"/>
              <a:t>% Compiled module: CLEAN.</a:t>
            </a:r>
          </a:p>
          <a:p>
            <a:r>
              <a:rPr lang="en-US" sz="1100" dirty="0" smtClean="0"/>
              <a:t>% Compiled module: PDSPAR.</a:t>
            </a:r>
          </a:p>
          <a:p>
            <a:r>
              <a:rPr lang="en-US" sz="1100" dirty="0" smtClean="0"/>
              <a:t>% Compiled module: OBJPDS.</a:t>
            </a:r>
          </a:p>
          <a:p>
            <a:r>
              <a:rPr lang="en-US" sz="1100" dirty="0" smtClean="0"/>
              <a:t>% Compiled module: STR2NUM.</a:t>
            </a:r>
          </a:p>
          <a:p>
            <a:r>
              <a:rPr lang="en-US" sz="1100" dirty="0" smtClean="0"/>
              <a:t>% Compiled module: CLEANARR.</a:t>
            </a:r>
          </a:p>
          <a:p>
            <a:r>
              <a:rPr lang="en-US" sz="1100" dirty="0" smtClean="0"/>
              <a:t>% Compiled module: GET_INDEX.</a:t>
            </a:r>
          </a:p>
          <a:p>
            <a:r>
              <a:rPr lang="en-US" sz="1100" dirty="0" smtClean="0"/>
              <a:t>% Compiled module: IMAGEPDS.</a:t>
            </a:r>
          </a:p>
          <a:p>
            <a:r>
              <a:rPr lang="en-US" sz="1100" dirty="0" smtClean="0"/>
              <a:t>% Compiled module: REMOVE.</a:t>
            </a:r>
          </a:p>
          <a:p>
            <a:r>
              <a:rPr lang="en-US" sz="1100" dirty="0" smtClean="0"/>
              <a:t>% Compiled module: POINTPDS.</a:t>
            </a:r>
          </a:p>
          <a:p>
            <a:r>
              <a:rPr lang="en-US" sz="1100" dirty="0" smtClean="0"/>
              <a:t>Now reading 1024 by 32 image</a:t>
            </a:r>
          </a:p>
          <a:p>
            <a:r>
              <a:rPr lang="en-US" sz="1100" dirty="0" smtClean="0"/>
              <a:t>% Compiled module: APPLY_BITMASK.</a:t>
            </a:r>
          </a:p>
          <a:p>
            <a:r>
              <a:rPr lang="en-US" sz="1100" dirty="0" smtClean="0"/>
              <a:t>% Compiled module: ARRCOLPDS.</a:t>
            </a:r>
          </a:p>
          <a:p>
            <a:r>
              <a:rPr lang="en-US" sz="1100" dirty="0" smtClean="0"/>
              <a:t>Now constructing ARRAY/COLLECTION structure to be read</a:t>
            </a:r>
          </a:p>
          <a:p>
            <a:r>
              <a:rPr lang="en-US" sz="1100" dirty="0" smtClean="0"/>
              <a:t>% Compiled module: ARRCOL_STRUCT.</a:t>
            </a:r>
          </a:p>
          <a:p>
            <a:r>
              <a:rPr lang="en-US" sz="1100" dirty="0" smtClean="0"/>
              <a:t>% Compiled module: ARR_STRUCT.</a:t>
            </a:r>
          </a:p>
          <a:p>
            <a:r>
              <a:rPr lang="en-US" sz="1100" dirty="0" smtClean="0"/>
              <a:t>Error: invalid AXIS_ITEMS value specified: 0</a:t>
            </a:r>
          </a:p>
          <a:p>
            <a:r>
              <a:rPr lang="en-US" sz="1100" dirty="0" smtClean="0"/>
              <a:t>Now constructing ARRAY/COLLECTION structure to be read</a:t>
            </a:r>
          </a:p>
          <a:p>
            <a:r>
              <a:rPr lang="en-US" sz="1100" dirty="0" smtClean="0"/>
              <a:t>Error: invalid AXIS_ITEMS value specified: 0</a:t>
            </a:r>
          </a:p>
          <a:p>
            <a:r>
              <a:rPr lang="en-US" sz="1100" dirty="0" smtClean="0"/>
              <a:t>% Compiled module: TBINPDS.</a:t>
            </a:r>
          </a:p>
          <a:p>
            <a:r>
              <a:rPr lang="en-US" sz="1100" dirty="0" smtClean="0"/>
              <a:t>Now reading table with 117 Columns and 1 Rows</a:t>
            </a:r>
          </a:p>
          <a:p>
            <a:r>
              <a:rPr lang="en-US" sz="1100" dirty="0" smtClean="0"/>
              <a:t>% Compiled module: BTABVECT2.</a:t>
            </a:r>
          </a:p>
          <a:p>
            <a:r>
              <a:rPr lang="en-US" sz="1100" dirty="0" smtClean="0"/>
              <a:t>% Specified offset to array is out of range: ELEM.</a:t>
            </a:r>
          </a:p>
          <a:p>
            <a:r>
              <a:rPr lang="en-US" sz="1100" dirty="0" smtClean="0"/>
              <a:t>% Execution halted at: $MAIN$          </a:t>
            </a:r>
          </a:p>
          <a:p>
            <a:r>
              <a:rPr lang="en-US" sz="1100" dirty="0" smtClean="0"/>
              <a:t>IDL&gt; </a:t>
            </a:r>
          </a:p>
          <a:p>
            <a:r>
              <a:rPr lang="en-US" sz="1100" dirty="0" smtClean="0"/>
              <a:t>IDL&gt; </a:t>
            </a:r>
            <a:r>
              <a:rPr lang="en-US" sz="1100" dirty="0" smtClean="0"/>
              <a:t>help,test</a:t>
            </a:r>
            <a:endParaRPr lang="en-US" sz="1100" dirty="0" smtClean="0"/>
          </a:p>
          <a:p>
            <a:r>
              <a:rPr lang="en-US" sz="1100" dirty="0" smtClean="0"/>
              <a:t>TEST            UNDEFINED = &lt;Undefined&gt;</a:t>
            </a:r>
          </a:p>
          <a:p>
            <a:r>
              <a:rPr lang="en-US" sz="1100" dirty="0" smtClean="0"/>
              <a:t>IDL&gt;</a:t>
            </a:r>
          </a:p>
          <a:p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211916" y="5384800"/>
            <a:ext cx="2937684" cy="368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0377" y="4176642"/>
            <a:ext cx="5098375" cy="1043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7677" y="4341743"/>
            <a:ext cx="5206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% Specified offset to array is out of range: ELEM.</a:t>
            </a:r>
          </a:p>
          <a:p>
            <a:r>
              <a:rPr lang="en-US" sz="2000" dirty="0" smtClean="0"/>
              <a:t>% Execution halted at $MAIN$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149600" y="5219699"/>
            <a:ext cx="800777" cy="533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945909" y="4380333"/>
            <a:ext cx="1208158" cy="800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1189</Words>
  <Application>Microsoft Macintosh PowerPoint</Application>
  <PresentationFormat>On-screen Show (4:3)</PresentationFormat>
  <Paragraphs>201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Horizons KEM1 V2.0 Alice Instrument PDS-SBN Review</vt:lpstr>
      <vt:lpstr>NH KEM 1 V2.0 (Level 2 &amp; 3) Alice Data</vt:lpstr>
      <vt:lpstr>DATASET.CAT file suggests new calibration, but the calibration directory hasn’t changed</vt:lpstr>
      <vt:lpstr>Documentation</vt:lpstr>
      <vt:lpstr>Not all data are readable</vt:lpstr>
      <vt:lpstr>Example of IDL readpds error messages</vt:lpstr>
      <vt:lpstr>Non-fatal errors</vt:lpstr>
      <vt:lpstr>Slide 8</vt:lpstr>
      <vt:lpstr>Errors that cause readpds to abort</vt:lpstr>
      <vt:lpstr>Files affected</vt:lpstr>
      <vt:lpstr>Files affected (cont’d)</vt:lpstr>
      <vt:lpstr>Data file with MU69 as target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Alice PDS-SBN Review</dc:title>
  <dc:creator>Lori Feaga</dc:creator>
  <cp:lastModifiedBy>Lori Feaga</cp:lastModifiedBy>
  <cp:revision>29</cp:revision>
  <dcterms:created xsi:type="dcterms:W3CDTF">2020-02-25T19:10:08Z</dcterms:created>
  <dcterms:modified xsi:type="dcterms:W3CDTF">2020-02-25T20:31:10Z</dcterms:modified>
</cp:coreProperties>
</file>