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3FAE-F26C-7D4B-980E-B99B45E20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12565-F8BF-C647-8346-43E1C7976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BECA6-A18C-A344-AD28-7BC7FF47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02E2-DF89-6A4F-A9B4-B8AF98FC79B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FA033-E521-9844-B74B-4ECFBCCB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05770-3910-284E-91A3-BC2BDDD9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7609-A0AB-4F4D-A5E5-9CFB9771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6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BB5AD-95B0-DD47-8E2B-1A7B928B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F4C43-371A-334F-A8AE-9E4D9304F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A51A8-26D8-D942-B1E1-A2430B7C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02E2-DF89-6A4F-A9B4-B8AF98FC79B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2533C-1F75-2F4E-8297-5CAAE702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003AF-D8AC-3044-BF58-76D043BD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7609-A0AB-4F4D-A5E5-9CFB9771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EC275-B3EF-FE41-86AE-38B61CD6D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B0F9B-0DED-7944-A7BF-F3E55429D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D0803-499F-8946-8356-69C91497A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02E2-DF89-6A4F-A9B4-B8AF98FC79B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06DC5-6F47-3C45-B4E1-547686A8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D3EF0-1D1F-EB41-A9AC-FB91C87A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7609-A0AB-4F4D-A5E5-9CFB9771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6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A96CA-AA00-CD4D-A6DB-B9D6AA3A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7045-ACA3-024E-A683-F409CD92C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1933-79B3-D248-9B1E-CC3037D2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02E2-DF89-6A4F-A9B4-B8AF98FC79B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73908-0E18-954E-92C0-7B274B83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ED0E6-F90D-5148-A47C-0FD0B9FF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7609-A0AB-4F4D-A5E5-9CFB9771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0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0D91-9AEC-364D-8D4E-6CCFA629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EC0ED-947A-024D-A078-229ED539B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93D2B-D62F-1D41-A657-2698B950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02E2-DF89-6A4F-A9B4-B8AF98FC79B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89D40-580A-E549-BD85-03592376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609EB-2758-A540-92BE-4B382565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7609-A0AB-4F4D-A5E5-9CFB9771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4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D5B8-85A0-EF4A-B606-12323027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3E233-3F7C-B846-927C-2A6F1EB46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95ADD-1D7F-A748-AF59-084279089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AF5E9-5386-134A-A0D0-E985D5B83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02E2-DF89-6A4F-A9B4-B8AF98FC79B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F5CE9-6E83-5B42-85DE-BEBB0737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DC185-4CC5-E046-A1E0-7532EB01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7609-A0AB-4F4D-A5E5-9CFB9771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E106-4B19-7A4E-A153-46386A49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92F3D-717C-2F48-B56C-8C13369B2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45A58-7894-624E-804D-C529028DA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B9610-8293-9C4A-844F-A5A38E172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4CF622-4FD2-BA4B-B5A6-3A729DFD1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FBE467-1D75-7346-B263-8846B2F5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02E2-DF89-6A4F-A9B4-B8AF98FC79B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626FB-7EF5-5940-B0A8-6DAECF3A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00762-BCCB-9B41-BB44-A0934789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7609-A0AB-4F4D-A5E5-9CFB9771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2D60-2A74-C84D-9F91-1983E21E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32938-03A5-244D-9E79-334CCD6F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02E2-DF89-6A4F-A9B4-B8AF98FC79B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DA1D5-3BFC-3943-AE82-B86EFC21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5F40B-9D38-E44D-A129-200A8EC3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7609-A0AB-4F4D-A5E5-9CFB9771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1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6D915E-5BB0-D748-899F-276622415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02E2-DF89-6A4F-A9B4-B8AF98FC79B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C6D64-98AF-A54D-88B7-0F949CF0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978DE-C202-C04E-8B78-1791B437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7609-A0AB-4F4D-A5E5-9CFB9771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5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A3AF-AE8A-F64D-BB14-D45EF654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D7226-C586-D642-98FB-7A0097DD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C5A75-20F2-FA45-B6BF-500110F13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86E0E-8197-B041-8341-A417A44B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02E2-DF89-6A4F-A9B4-B8AF98FC79B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1E883-F3E7-5147-BA40-F257E48E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EDEA3-A821-5B4C-8176-DFF3020C4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7609-A0AB-4F4D-A5E5-9CFB9771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1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9301-7EDE-FD4D-8AF4-7DB294F3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4FD24-88BC-9740-9551-C3FC50300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705AE-A005-994C-95A4-DEFEC114B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882DF-58EE-A940-924D-4C71739E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02E2-DF89-6A4F-A9B4-B8AF98FC79B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8242C-64BB-EC42-9CC6-2D4D3F90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77862-18A6-5C41-9614-9DF3CDA4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7609-A0AB-4F4D-A5E5-9CFB9771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9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3625A-C95A-414F-9D21-467BDDF9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A16FB-9BB8-154E-9C2C-1DC5C5144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6717-0E37-ED47-9C6B-451F606E5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002E2-DF89-6A4F-A9B4-B8AF98FC79B3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D8C12-D28A-2342-834A-BE8B46956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9984D-C42C-0342-A7DF-1B0420AB2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F7609-A0AB-4F4D-A5E5-9CFB9771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EEE0-9A87-C64D-9F92-AB5743A7B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Horizons LEISA PDS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57E54-3FE1-D945-94B7-BD516F128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3208"/>
            <a:ext cx="9144000" cy="541699"/>
          </a:xfrm>
        </p:spPr>
        <p:txBody>
          <a:bodyPr/>
          <a:lstStyle/>
          <a:p>
            <a:r>
              <a:rPr lang="en-US" dirty="0"/>
              <a:t>Adam McKay</a:t>
            </a:r>
          </a:p>
        </p:txBody>
      </p:sp>
    </p:spTree>
    <p:extLst>
      <p:ext uri="{BB962C8B-B14F-4D97-AF65-F5344CB8AC3E}">
        <p14:creationId xmlns:p14="http://schemas.microsoft.com/office/powerpoint/2010/main" val="399107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C0C6-D4E9-AE42-B86A-70D4D8D5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MU69!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CC7B1A6-7EA2-1E40-BA17-D024BDFD6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3198" y="193870"/>
            <a:ext cx="6632442" cy="6470259"/>
          </a:xfrm>
        </p:spPr>
      </p:pic>
    </p:spTree>
    <p:extLst>
      <p:ext uri="{BB962C8B-B14F-4D97-AF65-F5344CB8AC3E}">
        <p14:creationId xmlns:p14="http://schemas.microsoft.com/office/powerpoint/2010/main" val="211033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E2D1-82C5-D549-ADBA-CCB2BEF6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(?)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2E363-42C5-8B48-BE4C-16EC9D7F5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92812"/>
            <a:ext cx="5157486" cy="3163064"/>
          </a:xfrm>
        </p:spPr>
        <p:txBody>
          <a:bodyPr>
            <a:normAutofit/>
          </a:bodyPr>
          <a:lstStyle/>
          <a:p>
            <a:r>
              <a:rPr lang="en-US" dirty="0"/>
              <a:t>lsb_0408619338_0x53c_eng.fit looks different from others, although it clearly contains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EEECA-E2C3-6F41-B9D8-5ACAA642B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158" y="0"/>
            <a:ext cx="7029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3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E2D1-82C5-D549-ADBA-CCB2BEF6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(?)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42F932-315A-524C-84E0-6FF1D8DFB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3647" y="113241"/>
            <a:ext cx="6797741" cy="6631518"/>
          </a:xfrm>
        </p:spPr>
      </p:pic>
    </p:spTree>
    <p:extLst>
      <p:ext uri="{BB962C8B-B14F-4D97-AF65-F5344CB8AC3E}">
        <p14:creationId xmlns:p14="http://schemas.microsoft.com/office/powerpoint/2010/main" val="2959096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30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New Horizons LEISA PDS Review</vt:lpstr>
      <vt:lpstr>MU69!</vt:lpstr>
      <vt:lpstr>Issues (?)</vt:lpstr>
      <vt:lpstr>Issues (?)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Horizons LEISA PDS Review</dc:title>
  <dc:creator>Adam McKay</dc:creator>
  <cp:lastModifiedBy>Adam McKay</cp:lastModifiedBy>
  <cp:revision>4</cp:revision>
  <dcterms:created xsi:type="dcterms:W3CDTF">2020-02-27T01:57:40Z</dcterms:created>
  <dcterms:modified xsi:type="dcterms:W3CDTF">2020-02-27T02:35:52Z</dcterms:modified>
</cp:coreProperties>
</file>