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74" r:id="rId6"/>
    <p:sldId id="275" r:id="rId7"/>
    <p:sldId id="27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10" autoAdjust="0"/>
  </p:normalViewPr>
  <p:slideViewPr>
    <p:cSldViewPr snapToGrid="0" snapToObjects="1">
      <p:cViewPr varScale="1">
        <p:scale>
          <a:sx n="78" d="100"/>
          <a:sy n="78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E515-AD1D-3F4E-9CC2-56F2FC17CE9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4FCE-EC7E-5B44-AF41-89D1A4D8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2/26/20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New Horizons 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3600" dirty="0" smtClean="0"/>
              <a:t>Long </a:t>
            </a:r>
            <a:r>
              <a:rPr lang="en-US" altLang="zh-CN" sz="3600" dirty="0"/>
              <a:t>Range Reconnaissance </a:t>
            </a:r>
            <a:r>
              <a:rPr lang="en-US" altLang="zh-CN" sz="3600" dirty="0" smtClean="0"/>
              <a:t>Imager</a:t>
            </a:r>
            <a:br>
              <a:rPr lang="en-US" altLang="zh-CN" sz="3600" dirty="0" smtClean="0"/>
            </a:br>
            <a:r>
              <a:rPr lang="en-US" altLang="zh-CN" sz="3600" dirty="0" smtClean="0"/>
              <a:t>(LORRI)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Review</a:t>
            </a:r>
            <a:br>
              <a:rPr lang="en-US" altLang="zh-CN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Reviewer: Xiao</a:t>
            </a:r>
            <a:r>
              <a:rPr lang="en-US" dirty="0"/>
              <a:t>-</a:t>
            </a:r>
            <a:r>
              <a:rPr lang="en-US" dirty="0" smtClean="0"/>
              <a:t>Duan Zou</a:t>
            </a:r>
            <a:endParaRPr lang="en-US" dirty="0"/>
          </a:p>
          <a:p>
            <a:r>
              <a:rPr lang="en-US" dirty="0"/>
              <a:t>Planetary Science Institute</a:t>
            </a:r>
          </a:p>
          <a:p>
            <a:r>
              <a:rPr lang="en-US" altLang="zh-CN" dirty="0" smtClean="0"/>
              <a:t>02/2020</a:t>
            </a:r>
            <a:r>
              <a:rPr lang="en-US" dirty="0" smtClean="0"/>
              <a:t> </a:t>
            </a:r>
            <a:r>
              <a:rPr lang="en-US" dirty="0"/>
              <a:t>@UMD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LORRI Dataset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All processing and evaluation: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Data PDS version: PDS3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data sets</a:t>
            </a:r>
            <a:r>
              <a:rPr lang="en-US" altLang="zh-CN" dirty="0" smtClean="0">
                <a:solidFill>
                  <a:srgbClr val="000000"/>
                </a:solidFill>
              </a:rPr>
              <a:t>: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nh</a:t>
            </a:r>
            <a:r>
              <a:rPr lang="en-US" altLang="zh-CN" dirty="0">
                <a:solidFill>
                  <a:srgbClr val="000000"/>
                </a:solidFill>
              </a:rPr>
              <a:t>-x-lorri-2-kem1-</a:t>
            </a:r>
            <a:r>
              <a:rPr lang="en-US" altLang="zh-CN" dirty="0" smtClean="0">
                <a:solidFill>
                  <a:srgbClr val="000000"/>
                </a:solidFill>
              </a:rPr>
              <a:t>v2.0 </a:t>
            </a:r>
            <a:r>
              <a:rPr lang="en-US" altLang="zh-CN" dirty="0">
                <a:solidFill>
                  <a:srgbClr val="000000"/>
                </a:solidFill>
              </a:rPr>
              <a:t>(total: </a:t>
            </a:r>
            <a:r>
              <a:rPr lang="en-US" altLang="zh-CN" dirty="0" smtClean="0">
                <a:solidFill>
                  <a:srgbClr val="000000"/>
                </a:solidFill>
              </a:rPr>
              <a:t>2119 </a:t>
            </a:r>
            <a:r>
              <a:rPr lang="en-US" altLang="zh-CN" dirty="0">
                <a:solidFill>
                  <a:srgbClr val="000000"/>
                </a:solidFill>
              </a:rPr>
              <a:t>images, </a:t>
            </a:r>
            <a:r>
              <a:rPr lang="en-US" altLang="zh-CN" dirty="0" smtClean="0">
                <a:solidFill>
                  <a:srgbClr val="000000"/>
                </a:solidFill>
              </a:rPr>
              <a:t>1028x1024 </a:t>
            </a:r>
            <a:r>
              <a:rPr lang="en-US" altLang="zh-CN" dirty="0">
                <a:solidFill>
                  <a:srgbClr val="000000"/>
                </a:solidFill>
              </a:rPr>
              <a:t>or </a:t>
            </a:r>
            <a:r>
              <a:rPr lang="en-US" altLang="zh-CN" dirty="0" smtClean="0">
                <a:solidFill>
                  <a:srgbClr val="000000"/>
                </a:solidFill>
              </a:rPr>
              <a:t>257x256</a:t>
            </a:r>
            <a:r>
              <a:rPr lang="en-US" altLang="zh-CN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nh-x-lorri-3-kem1-</a:t>
            </a:r>
            <a:r>
              <a:rPr lang="en-US" altLang="zh-CN" dirty="0" smtClean="0">
                <a:solidFill>
                  <a:srgbClr val="000000"/>
                </a:solidFill>
              </a:rPr>
              <a:t>v2.0 (total: 2119 images, 1024x1024 or 256x256)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Level: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Level 2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Level </a:t>
            </a:r>
            <a:r>
              <a:rPr lang="en-US" dirty="0">
                <a:solidFill>
                  <a:srgbClr val="000000"/>
                </a:solidFill>
              </a:rPr>
              <a:t>3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Mission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phases: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KEM1 v2.0  New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Difference from v1.0:</a:t>
            </a:r>
            <a:endParaRPr lang="en-US" altLang="zh-CN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zh-CN" dirty="0" smtClean="0"/>
              <a:t>     </a:t>
            </a:r>
            <a:r>
              <a:rPr lang="en-US" altLang="zh-CN" dirty="0" smtClean="0">
                <a:solidFill>
                  <a:schemeClr val="tx1"/>
                </a:solidFill>
              </a:rPr>
              <a:t>with Jan </a:t>
            </a:r>
            <a:r>
              <a:rPr lang="en-US" altLang="zh-CN" dirty="0">
                <a:solidFill>
                  <a:schemeClr val="tx1"/>
                </a:solidFill>
              </a:rPr>
              <a:t>01 flyby data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1510" y="5207799"/>
            <a:ext cx="374128" cy="32487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32354" y="5388090"/>
            <a:ext cx="1329907" cy="39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7494" y="6447543"/>
            <a:ext cx="20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2014 </a:t>
            </a:r>
            <a:r>
              <a:rPr lang="de-DE" sz="1200" dirty="0" smtClean="0">
                <a:solidFill>
                  <a:schemeClr val="bg1"/>
                </a:solidFill>
              </a:rPr>
              <a:t>MU69 in </a:t>
            </a:r>
            <a:r>
              <a:rPr lang="en-US" sz="1200" dirty="0" smtClean="0">
                <a:solidFill>
                  <a:schemeClr val="bg1"/>
                </a:solidFill>
              </a:rPr>
              <a:t>lorri-3-kem1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20-02-26 at 1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4" y="1600200"/>
            <a:ext cx="2590800" cy="1673225"/>
          </a:xfrm>
          <a:prstGeom prst="rect">
            <a:avLst/>
          </a:prstGeom>
        </p:spPr>
      </p:pic>
      <p:pic>
        <p:nvPicPr>
          <p:cNvPr id="10" name="Picture 9" descr="-408624827.87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4" y="4509216"/>
            <a:ext cx="2046910" cy="2046910"/>
          </a:xfrm>
          <a:prstGeom prst="rect">
            <a:avLst/>
          </a:prstGeom>
        </p:spPr>
      </p:pic>
      <p:pic>
        <p:nvPicPr>
          <p:cNvPr id="11" name="Picture 10" descr="-408624827.879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0" t="37037" r="6728" b="38889"/>
          <a:stretch/>
        </p:blipFill>
        <p:spPr>
          <a:xfrm>
            <a:off x="7027333" y="4273736"/>
            <a:ext cx="2116667" cy="26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/>
          <a:lstStyle/>
          <a:p>
            <a:r>
              <a:rPr lang="en-US" dirty="0" smtClean="0"/>
              <a:t>Compare difference from V1.0 sets with tools:</a:t>
            </a:r>
          </a:p>
          <a:p>
            <a:pPr lvl="1"/>
            <a:r>
              <a:rPr lang="en-US" dirty="0" err="1" smtClean="0"/>
              <a:t>FileMerge</a:t>
            </a:r>
            <a:r>
              <a:rPr lang="en-US" dirty="0" smtClean="0"/>
              <a:t> 2.9.3</a:t>
            </a:r>
          </a:p>
          <a:p>
            <a:pPr lvl="1"/>
            <a:r>
              <a:rPr lang="en-US" dirty="0" smtClean="0"/>
              <a:t>Beyond Compare 4.3.3</a:t>
            </a:r>
          </a:p>
          <a:p>
            <a:r>
              <a:rPr lang="en-US" dirty="0" smtClean="0"/>
              <a:t>Read all .fit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label files</a:t>
            </a:r>
            <a:r>
              <a:rPr lang="en-US" dirty="0" smtClean="0"/>
              <a:t> </a:t>
            </a:r>
            <a:r>
              <a:rPr lang="en-US" sz="1800" dirty="0"/>
              <a:t>(all can be read correctly)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the headers and labels</a:t>
            </a:r>
            <a:endParaRPr lang="en-US" dirty="0"/>
          </a:p>
          <a:p>
            <a:r>
              <a:rPr lang="en-US" dirty="0"/>
              <a:t>Compare catalog files in all datasets, and analyze the difference</a:t>
            </a:r>
          </a:p>
          <a:p>
            <a:r>
              <a:rPr lang="en-US" dirty="0"/>
              <a:t>Check all catalog files</a:t>
            </a:r>
          </a:p>
          <a:p>
            <a:r>
              <a:rPr lang="en-US" dirty="0"/>
              <a:t>Read documents in document/directory</a:t>
            </a:r>
          </a:p>
          <a:p>
            <a:r>
              <a:rPr lang="en-US" dirty="0"/>
              <a:t>Collect aspect data from all image headers, check consistency between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6"/>
            <a:ext cx="8229600" cy="1600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29"/>
            <a:ext cx="8229600" cy="5389471"/>
          </a:xfrm>
        </p:spPr>
        <p:txBody>
          <a:bodyPr>
            <a:normAutofit/>
          </a:bodyPr>
          <a:lstStyle/>
          <a:p>
            <a:r>
              <a:rPr lang="en-US" dirty="0"/>
              <a:t>All .fit files can be read by </a:t>
            </a:r>
            <a:r>
              <a:rPr lang="en-US" dirty="0" err="1" smtClean="0"/>
              <a:t>readfits.pro</a:t>
            </a:r>
            <a:r>
              <a:rPr lang="en-US" dirty="0" smtClean="0"/>
              <a:t> and  </a:t>
            </a:r>
            <a:r>
              <a:rPr lang="en-US" dirty="0" err="1" smtClean="0"/>
              <a:t>readpds</a:t>
            </a:r>
            <a:endParaRPr lang="en-US" dirty="0"/>
          </a:p>
          <a:p>
            <a:r>
              <a:rPr lang="en-US" dirty="0" smtClean="0"/>
              <a:t>images can be read and shown correctly</a:t>
            </a:r>
          </a:p>
          <a:p>
            <a:r>
              <a:rPr lang="en-US" dirty="0" smtClean="0"/>
              <a:t>Also </a:t>
            </a:r>
            <a:r>
              <a:rPr lang="en-US" dirty="0"/>
              <a:t>readable with </a:t>
            </a:r>
            <a:r>
              <a:rPr lang="en-US" dirty="0" smtClean="0"/>
              <a:t>DS9 and </a:t>
            </a:r>
            <a:r>
              <a:rPr lang="en-US" dirty="0" err="1" smtClean="0"/>
              <a:t>Astropy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20-02-26 at 3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515783"/>
            <a:ext cx="9131300" cy="1181100"/>
          </a:xfrm>
          <a:prstGeom prst="rect">
            <a:avLst/>
          </a:prstGeom>
        </p:spPr>
      </p:pic>
      <p:pic>
        <p:nvPicPr>
          <p:cNvPr id="9" name="Picture 8" descr="Screen Shot 2020-02-26 at 3.4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3440"/>
            <a:ext cx="9144000" cy="8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08624824.87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4" name="Picture 3" descr="399830338.01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799"/>
            <a:ext cx="3251200" cy="325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652" y="593887"/>
            <a:ext cx="19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generally look good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6081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20190101_040862/</a:t>
            </a:r>
            <a:r>
              <a:rPr lang="en-US" dirty="0" smtClean="0">
                <a:solidFill>
                  <a:schemeClr val="bg1"/>
                </a:solidFill>
              </a:rPr>
              <a:t>lor_0408624684_0x630_sci.fit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08624683.87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Picture 4" descr="408624611.87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89" y="0"/>
            <a:ext cx="3671711" cy="3671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83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20190101_040862/</a:t>
            </a:r>
            <a:r>
              <a:rPr lang="nb-NO" dirty="0" smtClean="0">
                <a:solidFill>
                  <a:schemeClr val="bg1"/>
                </a:solidFill>
              </a:rPr>
              <a:t>lor_0408624684_0x630_sci.fit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289" y="107401"/>
            <a:ext cx="362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20190101_040862</a:t>
            </a:r>
            <a:r>
              <a:rPr lang="en-US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/</a:t>
            </a:r>
          </a:p>
          <a:p>
            <a:r>
              <a:rPr lang="en-US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lor_0408624612_0x630_sci.fit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Header: </a:t>
            </a:r>
            <a:r>
              <a:rPr lang="en-US" dirty="0">
                <a:solidFill>
                  <a:srgbClr val="0000FF"/>
                </a:solidFill>
              </a:rPr>
              <a:t>MET_HK = -999 </a:t>
            </a:r>
          </a:p>
          <a:p>
            <a:endParaRPr lang="en-US" dirty="0"/>
          </a:p>
        </p:txBody>
      </p:sp>
      <p:pic>
        <p:nvPicPr>
          <p:cNvPr id="4" name="Picture 3" descr="Screen Shot 2020-02-26 at 3.0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1954389"/>
            <a:ext cx="7961491" cy="1809430"/>
          </a:xfrm>
          <a:prstGeom prst="rect">
            <a:avLst/>
          </a:prstGeom>
        </p:spPr>
      </p:pic>
      <p:pic>
        <p:nvPicPr>
          <p:cNvPr id="6" name="Picture 5" descr="Screen Shot 2020-02-26 at 3.45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083"/>
            <a:ext cx="7620000" cy="1206500"/>
          </a:xfrm>
          <a:prstGeom prst="rect">
            <a:avLst/>
          </a:prstGeom>
        </p:spPr>
      </p:pic>
      <p:pic>
        <p:nvPicPr>
          <p:cNvPr id="5" name="Picture 4" descr="Screen Shot 2020-02-26 at 3.44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4" y="3825014"/>
            <a:ext cx="5658556" cy="30329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5222" y="4854222"/>
            <a:ext cx="3005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85444" y="5319889"/>
            <a:ext cx="2257778" cy="1001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Catalog/Document/Index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730"/>
          </a:xfrm>
        </p:spPr>
        <p:txBody>
          <a:bodyPr>
            <a:normAutofit/>
          </a:bodyPr>
          <a:lstStyle/>
          <a:p>
            <a:r>
              <a:rPr lang="en-US" dirty="0"/>
              <a:t>Identical in all datasets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nh_kem.cat</a:t>
            </a:r>
            <a:r>
              <a:rPr lang="en-US" dirty="0" smtClean="0"/>
              <a:t>, </a:t>
            </a:r>
            <a:r>
              <a:rPr lang="en-US" dirty="0" err="1" smtClean="0"/>
              <a:t>nhsc.cat</a:t>
            </a:r>
            <a:r>
              <a:rPr lang="en-US" dirty="0" smtClean="0"/>
              <a:t>, </a:t>
            </a:r>
            <a:r>
              <a:rPr lang="en-US" dirty="0" err="1" smtClean="0"/>
              <a:t>lorri.cat</a:t>
            </a:r>
            <a:r>
              <a:rPr lang="en-US" dirty="0" smtClean="0"/>
              <a:t>, </a:t>
            </a:r>
            <a:r>
              <a:rPr lang="en-US" dirty="0" err="1" smtClean="0"/>
              <a:t>ref.cat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Double checked a few items from last review of v1.0 data: (All GOOD)</a:t>
            </a:r>
          </a:p>
          <a:p>
            <a:pPr lvl="1"/>
            <a:r>
              <a:rPr lang="en-US" dirty="0" smtClean="0"/>
              <a:t>units description added in </a:t>
            </a:r>
            <a:r>
              <a:rPr lang="en-US" dirty="0" err="1" smtClean="0"/>
              <a:t>lorri.cat</a:t>
            </a:r>
            <a:endParaRPr lang="en-US" dirty="0" smtClean="0"/>
          </a:p>
          <a:p>
            <a:pPr lvl="1"/>
            <a:r>
              <a:rPr lang="en-US" dirty="0" smtClean="0"/>
              <a:t>add </a:t>
            </a:r>
            <a:r>
              <a:rPr lang="en-US" dirty="0"/>
              <a:t>the imaged DKBOs list to the “data set overview” of </a:t>
            </a:r>
            <a:r>
              <a:rPr lang="en-US" dirty="0" smtClean="0"/>
              <a:t>KEM1 in </a:t>
            </a:r>
            <a:r>
              <a:rPr lang="en-US" dirty="0" err="1" smtClean="0"/>
              <a:t>dataset.cat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Most difference from previous version are the version and date changes.</a:t>
            </a:r>
          </a:p>
          <a:p>
            <a:endParaRPr lang="en-US" dirty="0" smtClean="0"/>
          </a:p>
          <a:p>
            <a:r>
              <a:rPr lang="en-US" dirty="0" smtClean="0"/>
              <a:t>No issues found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24534</TotalTime>
  <Words>288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New Horizons  Long Range Reconnaissance Imager (LORRI) Data Review </vt:lpstr>
      <vt:lpstr>LORRI Dataset Overview</vt:lpstr>
      <vt:lpstr>Review Process</vt:lpstr>
      <vt:lpstr>DATA</vt:lpstr>
      <vt:lpstr>PowerPoint Presentation</vt:lpstr>
      <vt:lpstr>PowerPoint Presentation</vt:lpstr>
      <vt:lpstr>Image header</vt:lpstr>
      <vt:lpstr>Catalog/Document/Index 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Xiaoduan Zou</dc:creator>
  <cp:lastModifiedBy>Xiaoduan Zou</cp:lastModifiedBy>
  <cp:revision>68</cp:revision>
  <dcterms:created xsi:type="dcterms:W3CDTF">2019-08-19T17:08:09Z</dcterms:created>
  <dcterms:modified xsi:type="dcterms:W3CDTF">2020-02-26T12:44:12Z</dcterms:modified>
</cp:coreProperties>
</file>