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4" r:id="rId3"/>
    <p:sldId id="265" r:id="rId4"/>
    <p:sldId id="266" r:id="rId5"/>
    <p:sldId id="268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10" autoAdjust="0"/>
  </p:normalViewPr>
  <p:slideViewPr>
    <p:cSldViewPr snapToGrid="0" snapToObjects="1">
      <p:cViewPr varScale="1">
        <p:scale>
          <a:sx n="77" d="100"/>
          <a:sy n="77" d="100"/>
        </p:scale>
        <p:origin x="-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EE515-AD1D-3F4E-9CC2-56F2FC17CE9A}" type="datetimeFigureOut">
              <a:rPr lang="en-US" smtClean="0"/>
              <a:t>2/26/20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94FCE-EC7E-5B44-AF41-89D1A4D83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19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94FCE-EC7E-5B44-AF41-89D1A4D831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10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2/26/20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7988"/>
            <a:ext cx="8229600" cy="1600200"/>
          </a:xfrm>
        </p:spPr>
        <p:txBody>
          <a:bodyPr/>
          <a:lstStyle/>
          <a:p>
            <a:pPr algn="l"/>
            <a:r>
              <a:rPr lang="en-US" altLang="zh-CN" sz="4000" dirty="0"/>
              <a:t>New Horizons </a:t>
            </a:r>
            <a:br>
              <a:rPr lang="en-US" altLang="zh-CN" sz="4000" dirty="0"/>
            </a:br>
            <a:r>
              <a:rPr lang="en-US" altLang="zh-CN" sz="4000" dirty="0"/>
              <a:t>Multispectral Visible 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>Imaging </a:t>
            </a:r>
            <a:r>
              <a:rPr lang="en-US" altLang="zh-CN" sz="4000" dirty="0"/>
              <a:t>Camera (</a:t>
            </a:r>
            <a:r>
              <a:rPr lang="en-US" altLang="zh-CN" sz="4000" dirty="0" smtClean="0"/>
              <a:t>MVIC)</a:t>
            </a:r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en-US" altLang="zh-CN" sz="4000" dirty="0"/>
              <a:t>Data</a:t>
            </a:r>
            <a:r>
              <a:rPr lang="zh-CN" altLang="en-US" sz="4000" dirty="0"/>
              <a:t> </a:t>
            </a:r>
            <a:r>
              <a:rPr lang="en-US" altLang="zh-CN" sz="4000" dirty="0"/>
              <a:t>Review</a:t>
            </a:r>
            <a:br>
              <a:rPr lang="en-US" altLang="zh-CN" sz="4000" dirty="0"/>
            </a:br>
            <a:endParaRPr lang="en-US" sz="4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953000"/>
            <a:ext cx="6400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Reviewer: Xiao-Duan Zou</a:t>
            </a:r>
          </a:p>
          <a:p>
            <a:pPr algn="ctr"/>
            <a:r>
              <a:rPr lang="en-US" dirty="0" smtClean="0"/>
              <a:t>Planetary Science Institute</a:t>
            </a:r>
          </a:p>
          <a:p>
            <a:pPr algn="ctr"/>
            <a:r>
              <a:rPr lang="en-US" altLang="zh-CN" dirty="0" smtClean="0"/>
              <a:t>02/2020 </a:t>
            </a:r>
            <a:r>
              <a:rPr lang="en-US" dirty="0" smtClean="0"/>
              <a:t>@</a:t>
            </a:r>
            <a:r>
              <a:rPr lang="en-US" dirty="0" smtClean="0"/>
              <a:t>UMD</a:t>
            </a:r>
          </a:p>
          <a:p>
            <a:pPr algn="ctr"/>
            <a:endParaRPr lang="en-US" dirty="0"/>
          </a:p>
        </p:txBody>
      </p:sp>
      <p:pic>
        <p:nvPicPr>
          <p:cNvPr id="3" name="Picture 2" descr="Screen Shot 2020-02-26 at 4.35.3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574" y="0"/>
            <a:ext cx="3559425" cy="27146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00302" y="2782669"/>
            <a:ext cx="246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MVIC: a 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visible, near-IR imager 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935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81625" y="1600200"/>
            <a:ext cx="3619500" cy="3146425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MVIC Dataset </a:t>
            </a:r>
            <a:r>
              <a:rPr lang="en-US" dirty="0"/>
              <a:t>Overview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PDS version: PDS3</a:t>
            </a:r>
          </a:p>
          <a:p>
            <a:r>
              <a:rPr lang="en-US" dirty="0" smtClean="0"/>
              <a:t>2 </a:t>
            </a:r>
            <a:r>
              <a:rPr lang="en-US" dirty="0" smtClean="0"/>
              <a:t>data sets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nh</a:t>
            </a:r>
            <a:r>
              <a:rPr lang="en-US" altLang="zh-CN" dirty="0"/>
              <a:t>-x</a:t>
            </a:r>
            <a:r>
              <a:rPr lang="en-US" altLang="zh-CN" dirty="0" smtClean="0"/>
              <a:t>-mvic-</a:t>
            </a:r>
            <a:r>
              <a:rPr lang="en-US" altLang="zh-CN" dirty="0"/>
              <a:t>2-kem1-</a:t>
            </a:r>
            <a:r>
              <a:rPr lang="en-US" altLang="zh-CN" dirty="0" smtClean="0"/>
              <a:t>v2.0 </a:t>
            </a:r>
            <a:r>
              <a:rPr lang="en-US" altLang="zh-CN" dirty="0"/>
              <a:t>(total: </a:t>
            </a:r>
            <a:r>
              <a:rPr lang="en-US" altLang="zh-CN" dirty="0" smtClean="0"/>
              <a:t>77 </a:t>
            </a:r>
            <a:r>
              <a:rPr lang="en-US" altLang="zh-CN" dirty="0" smtClean="0"/>
              <a:t>fits)</a:t>
            </a:r>
            <a:endParaRPr lang="en-US" altLang="zh-CN" dirty="0"/>
          </a:p>
          <a:p>
            <a:pPr lvl="1"/>
            <a:r>
              <a:rPr lang="en-US" altLang="zh-CN" dirty="0"/>
              <a:t>nh-x</a:t>
            </a:r>
            <a:r>
              <a:rPr lang="en-US" altLang="zh-CN" dirty="0" smtClean="0"/>
              <a:t>-mvic-</a:t>
            </a:r>
            <a:r>
              <a:rPr lang="en-US" altLang="zh-CN" dirty="0"/>
              <a:t>3-kem1-</a:t>
            </a:r>
            <a:r>
              <a:rPr lang="en-US" altLang="zh-CN" dirty="0" smtClean="0"/>
              <a:t>v2.0 </a:t>
            </a:r>
            <a:r>
              <a:rPr lang="en-US" altLang="zh-CN" dirty="0" smtClean="0"/>
              <a:t>(total: </a:t>
            </a:r>
            <a:r>
              <a:rPr lang="en-US" altLang="zh-CN" dirty="0" smtClean="0"/>
              <a:t>77 </a:t>
            </a:r>
            <a:r>
              <a:rPr lang="en-US" altLang="zh-CN" dirty="0" smtClean="0"/>
              <a:t>fits)</a:t>
            </a:r>
          </a:p>
          <a:p>
            <a:r>
              <a:rPr lang="en-US" altLang="zh-CN" dirty="0" smtClean="0"/>
              <a:t>Level:</a:t>
            </a:r>
          </a:p>
          <a:p>
            <a:pPr lvl="1"/>
            <a:r>
              <a:rPr lang="en-US" dirty="0"/>
              <a:t>Level 2 </a:t>
            </a:r>
            <a:endParaRPr lang="en-US" dirty="0" smtClean="0"/>
          </a:p>
          <a:p>
            <a:pPr lvl="1"/>
            <a:r>
              <a:rPr lang="en-US" dirty="0" smtClean="0"/>
              <a:t>Level </a:t>
            </a:r>
            <a:r>
              <a:rPr lang="en-US" dirty="0"/>
              <a:t>3 </a:t>
            </a:r>
            <a:endParaRPr lang="en-US" dirty="0" smtClean="0"/>
          </a:p>
          <a:p>
            <a:r>
              <a:rPr lang="en-US" altLang="zh-CN" dirty="0" smtClean="0"/>
              <a:t>Mission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phases:</a:t>
            </a:r>
          </a:p>
          <a:p>
            <a:pPr lvl="1"/>
            <a:r>
              <a:rPr lang="en-US" altLang="zh-CN" dirty="0" smtClean="0"/>
              <a:t>KEM1 v2.0 added new data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24500" y="1793875"/>
            <a:ext cx="3289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All processing and evaluation:</a:t>
            </a:r>
          </a:p>
          <a:p>
            <a:endParaRPr lang="en-US" dirty="0"/>
          </a:p>
        </p:txBody>
      </p:sp>
      <p:pic>
        <p:nvPicPr>
          <p:cNvPr id="5" name="Picture 4" descr="Screen Shot 2020-02-26 at 1.09.3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75" y="2219325"/>
            <a:ext cx="2590800" cy="167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811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Compare difference from V1.0 sets with tools:</a:t>
            </a:r>
          </a:p>
          <a:p>
            <a:pPr lvl="1"/>
            <a:r>
              <a:rPr lang="en-US" dirty="0" err="1"/>
              <a:t>FileMerge</a:t>
            </a:r>
            <a:r>
              <a:rPr lang="en-US" dirty="0"/>
              <a:t> 2.9.3</a:t>
            </a:r>
          </a:p>
          <a:p>
            <a:pPr lvl="1"/>
            <a:r>
              <a:rPr lang="en-US" dirty="0"/>
              <a:t>Beyond Compare </a:t>
            </a:r>
            <a:r>
              <a:rPr lang="en-US" dirty="0" smtClean="0"/>
              <a:t>4.3.3</a:t>
            </a:r>
            <a:endParaRPr lang="en-US" dirty="0" smtClean="0"/>
          </a:p>
          <a:p>
            <a:r>
              <a:rPr lang="en-US" dirty="0" smtClean="0"/>
              <a:t>Read </a:t>
            </a:r>
            <a:r>
              <a:rPr lang="en-US" dirty="0" smtClean="0"/>
              <a:t>all .fit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 label files</a:t>
            </a:r>
            <a:r>
              <a:rPr lang="en-US" dirty="0" smtClean="0"/>
              <a:t> </a:t>
            </a:r>
            <a:r>
              <a:rPr lang="en-US" sz="1800" dirty="0"/>
              <a:t>(all can be read correctly)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Check the headers and labels</a:t>
            </a:r>
            <a:endParaRPr lang="en-US" dirty="0"/>
          </a:p>
          <a:p>
            <a:r>
              <a:rPr lang="en-US" dirty="0"/>
              <a:t>Compare catalog files in all datasets, and analyze the difference</a:t>
            </a:r>
          </a:p>
          <a:p>
            <a:r>
              <a:rPr lang="en-US" dirty="0"/>
              <a:t>Check all catalog files</a:t>
            </a:r>
          </a:p>
          <a:p>
            <a:r>
              <a:rPr lang="en-US" dirty="0"/>
              <a:t>Read documents in document/directory</a:t>
            </a:r>
          </a:p>
          <a:p>
            <a:r>
              <a:rPr lang="en-US" dirty="0"/>
              <a:t>Collect aspect data from all image headers, check consistency between </a:t>
            </a:r>
            <a:r>
              <a:rPr lang="en-US" dirty="0" smtClean="0"/>
              <a:t>levels</a:t>
            </a:r>
          </a:p>
          <a:p>
            <a:r>
              <a:rPr lang="en-US" dirty="0" smtClean="0"/>
              <a:t>Check the geometry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34716"/>
            <a:ext cx="8229600" cy="1600200"/>
          </a:xfrm>
        </p:spPr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3929"/>
            <a:ext cx="8229600" cy="5389471"/>
          </a:xfrm>
        </p:spPr>
        <p:txBody>
          <a:bodyPr>
            <a:normAutofit/>
          </a:bodyPr>
          <a:lstStyle/>
          <a:p>
            <a:r>
              <a:rPr lang="en-US" dirty="0"/>
              <a:t>All .fit files can be read by </a:t>
            </a:r>
            <a:r>
              <a:rPr lang="en-US" dirty="0" err="1"/>
              <a:t>readfits.pro</a:t>
            </a:r>
            <a:r>
              <a:rPr lang="en-US" dirty="0"/>
              <a:t> </a:t>
            </a:r>
          </a:p>
          <a:p>
            <a:r>
              <a:rPr lang="en-US" dirty="0" smtClean="0"/>
              <a:t>Also </a:t>
            </a:r>
            <a:r>
              <a:rPr lang="en-US" dirty="0"/>
              <a:t>readable with DS9 </a:t>
            </a:r>
            <a:endParaRPr lang="en-US" dirty="0" smtClean="0"/>
          </a:p>
          <a:p>
            <a:r>
              <a:rPr lang="en-US" dirty="0" smtClean="0"/>
              <a:t>No name tag for “error” and “quality flag” </a:t>
            </a:r>
            <a:r>
              <a:rPr lang="en-US" dirty="0" err="1" smtClean="0"/>
              <a:t>extentions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Screen Shot 2020-02-26 at 4.45.3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49" y="3070224"/>
            <a:ext cx="7975507" cy="108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956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-320675"/>
            <a:ext cx="8229600" cy="4525963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 descr="mc2_0408621624_0x536_sci.fi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1279525"/>
            <a:ext cx="9144000" cy="3657600"/>
          </a:xfrm>
          <a:prstGeom prst="rect">
            <a:avLst/>
          </a:prstGeom>
        </p:spPr>
      </p:pic>
      <p:pic>
        <p:nvPicPr>
          <p:cNvPr id="5" name="Picture 4" descr="mc1_0408621624_0x536_sci.fi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-1082675"/>
            <a:ext cx="9144000" cy="3657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993354" y="3861872"/>
            <a:ext cx="3227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mc2_0408621624_0x536_sci.fit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120354" y="1508125"/>
            <a:ext cx="3227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mc1_0408621624_0x536_sci.fit</a:t>
            </a:r>
          </a:p>
        </p:txBody>
      </p:sp>
      <p:pic>
        <p:nvPicPr>
          <p:cNvPr id="11" name="Picture 10" descr="mc3_0408621624_0x536_sci.fit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50"/>
          <a:stretch/>
        </p:blipFill>
        <p:spPr>
          <a:xfrm>
            <a:off x="19050" y="4635500"/>
            <a:ext cx="9144000" cy="267918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5104" y="6190218"/>
            <a:ext cx="3227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mc3_0408621624_0x536_sci.fit</a:t>
            </a:r>
          </a:p>
        </p:txBody>
      </p:sp>
    </p:spTree>
    <p:extLst>
      <p:ext uri="{BB962C8B-B14F-4D97-AF65-F5344CB8AC3E}">
        <p14:creationId xmlns:p14="http://schemas.microsoft.com/office/powerpoint/2010/main" val="311937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 </a:t>
            </a:r>
            <a:r>
              <a:rPr lang="en-US" dirty="0" smtClean="0"/>
              <a:t>Files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Identical in all datasets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nh_kem.cat</a:t>
            </a:r>
            <a:r>
              <a:rPr lang="en-US" dirty="0" smtClean="0"/>
              <a:t>, </a:t>
            </a:r>
            <a:r>
              <a:rPr lang="en-US" dirty="0" err="1" smtClean="0"/>
              <a:t>nhsc.cat</a:t>
            </a:r>
            <a:r>
              <a:rPr lang="en-US" dirty="0" smtClean="0"/>
              <a:t>, </a:t>
            </a:r>
            <a:r>
              <a:rPr lang="en-US" dirty="0" err="1" smtClean="0"/>
              <a:t>mvic.cat</a:t>
            </a:r>
            <a:r>
              <a:rPr lang="en-US" dirty="0" smtClean="0"/>
              <a:t>, </a:t>
            </a:r>
            <a:r>
              <a:rPr lang="en-US" dirty="0" err="1" smtClean="0"/>
              <a:t>ref.cat</a:t>
            </a:r>
            <a:endParaRPr lang="en-US" dirty="0"/>
          </a:p>
          <a:p>
            <a:r>
              <a:rPr lang="en-US" dirty="0" smtClean="0"/>
              <a:t>units description of </a:t>
            </a:r>
            <a:r>
              <a:rPr lang="en-US" dirty="0" err="1" smtClean="0"/>
              <a:t>dataset.cat</a:t>
            </a:r>
            <a:endParaRPr lang="en-US" dirty="0" smtClean="0"/>
          </a:p>
          <a:p>
            <a:pPr lvl="1"/>
            <a:r>
              <a:rPr lang="en-US" dirty="0" smtClean="0"/>
              <a:t>The primary measured quantities of </a:t>
            </a:r>
            <a:r>
              <a:rPr lang="en-US" dirty="0" smtClean="0"/>
              <a:t>the value in images regarding MU69 observation: both level 2 and 3 (DN)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 </a:t>
            </a:r>
            <a:r>
              <a:rPr lang="en-US" dirty="0"/>
              <a:t>issues found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7886" y="4149209"/>
            <a:ext cx="5365884" cy="850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5800"/>
              </a:lnSpc>
              <a:spcBef>
                <a:spcPct val="0"/>
              </a:spcBef>
            </a:pPr>
            <a:r>
              <a:rPr lang="en-US" sz="5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Document/Index </a:t>
            </a:r>
          </a:p>
        </p:txBody>
      </p:sp>
    </p:spTree>
    <p:extLst>
      <p:ext uri="{BB962C8B-B14F-4D97-AF65-F5344CB8AC3E}">
        <p14:creationId xmlns:p14="http://schemas.microsoft.com/office/powerpoint/2010/main" val="805835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24326</TotalTime>
  <Words>237</Words>
  <Application>Microsoft Macintosh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New Horizons  Multispectral Visible  Imaging Camera (MVIC) Data Review </vt:lpstr>
      <vt:lpstr>MVIC Dataset Overview</vt:lpstr>
      <vt:lpstr>Review Process</vt:lpstr>
      <vt:lpstr>DATA</vt:lpstr>
      <vt:lpstr>PowerPoint Presentation</vt:lpstr>
      <vt:lpstr>Catalog Files </vt:lpstr>
    </vt:vector>
  </TitlesOfParts>
  <Company>UMD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Xiaoduan Zou</dc:creator>
  <cp:lastModifiedBy>Xiaoduan Zou</cp:lastModifiedBy>
  <cp:revision>61</cp:revision>
  <dcterms:created xsi:type="dcterms:W3CDTF">2019-08-19T17:08:09Z</dcterms:created>
  <dcterms:modified xsi:type="dcterms:W3CDTF">2020-02-26T13:02:07Z</dcterms:modified>
</cp:coreProperties>
</file>