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78" r:id="rId7"/>
    <p:sldId id="277" r:id="rId8"/>
    <p:sldId id="280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10" autoAdjust="0"/>
  </p:normalViewPr>
  <p:slideViewPr>
    <p:cSldViewPr snapToGrid="0" snapToObjects="1">
      <p:cViewPr varScale="1">
        <p:scale>
          <a:sx n="94" d="100"/>
          <a:sy n="94" d="100"/>
        </p:scale>
        <p:origin x="-10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EE515-AD1D-3F4E-9CC2-56F2FC17CE9A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94FCE-EC7E-5B44-AF41-89D1A4D8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1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5/28/20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5/28/20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5/28/20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5/28/20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5/28/20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New Horizons 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en-US" altLang="zh-CN" sz="3600" dirty="0" smtClean="0"/>
              <a:t>Long </a:t>
            </a:r>
            <a:r>
              <a:rPr lang="en-US" altLang="zh-CN" sz="3600" dirty="0"/>
              <a:t>Range Reconnaissance </a:t>
            </a:r>
            <a:r>
              <a:rPr lang="en-US" altLang="zh-CN" sz="3600" dirty="0" smtClean="0"/>
              <a:t>Imager</a:t>
            </a:r>
            <a:br>
              <a:rPr lang="en-US" altLang="zh-CN" sz="3600" dirty="0" smtClean="0"/>
            </a:br>
            <a:r>
              <a:rPr lang="en-US" altLang="zh-CN" sz="3600" dirty="0" smtClean="0"/>
              <a:t>(LORRI)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Data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Review</a:t>
            </a:r>
            <a:br>
              <a:rPr lang="en-US" altLang="zh-CN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Reviewer: Xiao</a:t>
            </a:r>
            <a:r>
              <a:rPr lang="en-US" dirty="0"/>
              <a:t>-</a:t>
            </a:r>
            <a:r>
              <a:rPr lang="en-US" dirty="0" smtClean="0"/>
              <a:t>Duan Zou</a:t>
            </a:r>
            <a:endParaRPr lang="en-US" dirty="0"/>
          </a:p>
          <a:p>
            <a:r>
              <a:rPr lang="en-US" dirty="0"/>
              <a:t>Planetary Science Institute</a:t>
            </a:r>
          </a:p>
          <a:p>
            <a:r>
              <a:rPr lang="en-US" altLang="zh-CN" dirty="0" smtClean="0"/>
              <a:t>05/</a:t>
            </a:r>
            <a:r>
              <a:rPr lang="en-US" altLang="zh-CN" dirty="0" smtClean="0"/>
              <a:t>2020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LORRI Dataset </a:t>
            </a:r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All processing and evaluation: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Data PDS version: PDS3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 data sets</a:t>
            </a:r>
            <a:r>
              <a:rPr lang="en-US" altLang="zh-CN" dirty="0" smtClean="0">
                <a:solidFill>
                  <a:srgbClr val="000000"/>
                </a:solidFill>
              </a:rPr>
              <a:t>:</a:t>
            </a:r>
            <a:endParaRPr lang="en-US" altLang="zh-CN" dirty="0">
              <a:solidFill>
                <a:srgbClr val="00000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nh</a:t>
            </a:r>
            <a:r>
              <a:rPr lang="en-US" altLang="zh-CN" dirty="0">
                <a:solidFill>
                  <a:srgbClr val="000000"/>
                </a:solidFill>
              </a:rPr>
              <a:t>-x-lorri-2-kem1-</a:t>
            </a:r>
            <a:r>
              <a:rPr lang="en-US" altLang="zh-CN" dirty="0" smtClean="0">
                <a:solidFill>
                  <a:srgbClr val="000000"/>
                </a:solidFill>
              </a:rPr>
              <a:t>v3.0 </a:t>
            </a:r>
            <a:r>
              <a:rPr lang="en-US" altLang="zh-CN" dirty="0">
                <a:solidFill>
                  <a:srgbClr val="000000"/>
                </a:solidFill>
              </a:rPr>
              <a:t>(total: </a:t>
            </a:r>
            <a:r>
              <a:rPr lang="en-US" altLang="zh-CN" dirty="0" smtClean="0">
                <a:solidFill>
                  <a:srgbClr val="000000"/>
                </a:solidFill>
              </a:rPr>
              <a:t>4731 </a:t>
            </a:r>
            <a:r>
              <a:rPr lang="en-US" altLang="zh-CN" dirty="0">
                <a:solidFill>
                  <a:srgbClr val="000000"/>
                </a:solidFill>
              </a:rPr>
              <a:t>images, </a:t>
            </a:r>
            <a:r>
              <a:rPr lang="en-US" altLang="zh-CN" dirty="0" smtClean="0">
                <a:solidFill>
                  <a:srgbClr val="000000"/>
                </a:solidFill>
              </a:rPr>
              <a:t>1028x1024 </a:t>
            </a:r>
            <a:r>
              <a:rPr lang="en-US" altLang="zh-CN" dirty="0">
                <a:solidFill>
                  <a:srgbClr val="000000"/>
                </a:solidFill>
              </a:rPr>
              <a:t>or </a:t>
            </a:r>
            <a:r>
              <a:rPr lang="en-US" altLang="zh-CN" dirty="0" smtClean="0">
                <a:solidFill>
                  <a:srgbClr val="000000"/>
                </a:solidFill>
              </a:rPr>
              <a:t>257x256</a:t>
            </a:r>
            <a:r>
              <a:rPr lang="en-US" altLang="zh-CN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</a:rPr>
              <a:t>nh-x-lorri-3-kem1-</a:t>
            </a:r>
            <a:r>
              <a:rPr lang="en-US" altLang="zh-CN" dirty="0" smtClean="0">
                <a:solidFill>
                  <a:srgbClr val="000000"/>
                </a:solidFill>
              </a:rPr>
              <a:t>v3.0 </a:t>
            </a:r>
            <a:r>
              <a:rPr lang="en-US" altLang="zh-CN" dirty="0" smtClean="0">
                <a:solidFill>
                  <a:srgbClr val="000000"/>
                </a:solidFill>
              </a:rPr>
              <a:t>(total: </a:t>
            </a:r>
            <a:r>
              <a:rPr lang="en-US" altLang="zh-CN" dirty="0" smtClean="0">
                <a:solidFill>
                  <a:srgbClr val="000000"/>
                </a:solidFill>
              </a:rPr>
              <a:t>4731 </a:t>
            </a:r>
            <a:r>
              <a:rPr lang="en-US" altLang="zh-CN" dirty="0" smtClean="0">
                <a:solidFill>
                  <a:srgbClr val="000000"/>
                </a:solidFill>
              </a:rPr>
              <a:t>images, 1024x1024 or 256x256)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Level: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Level 2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Level </a:t>
            </a:r>
            <a:r>
              <a:rPr lang="en-US" dirty="0">
                <a:solidFill>
                  <a:srgbClr val="000000"/>
                </a:solidFill>
              </a:rPr>
              <a:t>3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</a:rPr>
              <a:t>Mission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phases: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KEM1 </a:t>
            </a:r>
            <a:r>
              <a:rPr lang="en-US" altLang="zh-CN" dirty="0" smtClean="0">
                <a:solidFill>
                  <a:srgbClr val="000000"/>
                </a:solidFill>
              </a:rPr>
              <a:t>v3.0  </a:t>
            </a:r>
            <a:r>
              <a:rPr lang="en-US" altLang="zh-CN" dirty="0" smtClean="0">
                <a:solidFill>
                  <a:srgbClr val="000000"/>
                </a:solidFill>
              </a:rPr>
              <a:t>New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01510" y="5207799"/>
            <a:ext cx="374128" cy="32487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7494" y="6447543"/>
            <a:ext cx="2008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2014 </a:t>
            </a:r>
            <a:r>
              <a:rPr lang="de-DE" sz="1200" dirty="0" smtClean="0">
                <a:solidFill>
                  <a:schemeClr val="bg1"/>
                </a:solidFill>
              </a:rPr>
              <a:t>MU69 in </a:t>
            </a:r>
            <a:r>
              <a:rPr lang="en-US" sz="1200" dirty="0" smtClean="0">
                <a:solidFill>
                  <a:schemeClr val="bg1"/>
                </a:solidFill>
              </a:rPr>
              <a:t>lorri-3-kem1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20-02-26 at 1.09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00"/>
            <a:ext cx="2590800" cy="167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964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911"/>
          </a:xfrm>
        </p:spPr>
        <p:txBody>
          <a:bodyPr/>
          <a:lstStyle/>
          <a:p>
            <a:r>
              <a:rPr lang="en-US" dirty="0" smtClean="0"/>
              <a:t>Compare difference from V1.0 sets with tools:</a:t>
            </a:r>
          </a:p>
          <a:p>
            <a:pPr lvl="1"/>
            <a:r>
              <a:rPr lang="en-US" dirty="0" err="1" smtClean="0"/>
              <a:t>FileMerge</a:t>
            </a:r>
            <a:r>
              <a:rPr lang="en-US" dirty="0" smtClean="0"/>
              <a:t> 2.9.3</a:t>
            </a:r>
          </a:p>
          <a:p>
            <a:pPr lvl="1"/>
            <a:r>
              <a:rPr lang="en-US" dirty="0" smtClean="0"/>
              <a:t>Beyond Compare 4.3.3</a:t>
            </a:r>
          </a:p>
          <a:p>
            <a:r>
              <a:rPr lang="en-US" dirty="0" smtClean="0"/>
              <a:t>Read all .fit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label files</a:t>
            </a:r>
            <a:r>
              <a:rPr lang="en-US" dirty="0" smtClean="0"/>
              <a:t> </a:t>
            </a:r>
            <a:r>
              <a:rPr lang="en-US" sz="1800" dirty="0"/>
              <a:t>(all can be read correctly)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Check the headers and labels</a:t>
            </a:r>
            <a:endParaRPr lang="en-US" dirty="0"/>
          </a:p>
          <a:p>
            <a:r>
              <a:rPr lang="en-US" dirty="0"/>
              <a:t>Compare catalog files in all datasets, and analyze the difference</a:t>
            </a:r>
          </a:p>
          <a:p>
            <a:r>
              <a:rPr lang="en-US" dirty="0"/>
              <a:t>Check all catalog files</a:t>
            </a:r>
          </a:p>
          <a:p>
            <a:r>
              <a:rPr lang="en-US" dirty="0"/>
              <a:t>Read documents in document/directory</a:t>
            </a:r>
          </a:p>
          <a:p>
            <a:r>
              <a:rPr lang="en-US" dirty="0"/>
              <a:t>Collect aspect data from all image headers, check consistency between 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6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Catalog/Document/Index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073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 smtClean="0"/>
              <a:t>Double checked a few items from last review of </a:t>
            </a:r>
            <a:r>
              <a:rPr lang="en-US" dirty="0" smtClean="0"/>
              <a:t>v2.0 </a:t>
            </a:r>
            <a:r>
              <a:rPr lang="en-US" dirty="0" smtClean="0"/>
              <a:t>data: (All GOOD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issues found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2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716"/>
            <a:ext cx="8229600" cy="16002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929"/>
            <a:ext cx="8229600" cy="5389471"/>
          </a:xfrm>
        </p:spPr>
        <p:txBody>
          <a:bodyPr>
            <a:normAutofit/>
          </a:bodyPr>
          <a:lstStyle/>
          <a:p>
            <a:r>
              <a:rPr lang="en-US" dirty="0"/>
              <a:t>All .fit files can be read by </a:t>
            </a:r>
            <a:r>
              <a:rPr lang="en-US" dirty="0" err="1" smtClean="0"/>
              <a:t>readfits.pro</a:t>
            </a:r>
            <a:r>
              <a:rPr lang="en-US" dirty="0" smtClean="0"/>
              <a:t> and  </a:t>
            </a:r>
            <a:r>
              <a:rPr lang="en-US" dirty="0" err="1" smtClean="0"/>
              <a:t>readpds</a:t>
            </a:r>
            <a:endParaRPr lang="en-US" dirty="0"/>
          </a:p>
          <a:p>
            <a:r>
              <a:rPr lang="en-US" dirty="0" smtClean="0"/>
              <a:t>Images can be read and shown correctly</a:t>
            </a:r>
          </a:p>
          <a:p>
            <a:r>
              <a:rPr lang="en-US" dirty="0" smtClean="0"/>
              <a:t>Also </a:t>
            </a:r>
            <a:r>
              <a:rPr lang="en-US" dirty="0"/>
              <a:t>readable with </a:t>
            </a:r>
            <a:r>
              <a:rPr lang="en-US" dirty="0" smtClean="0"/>
              <a:t>DS9 and </a:t>
            </a:r>
            <a:r>
              <a:rPr lang="en-US" dirty="0" err="1" smtClean="0"/>
              <a:t>Astropy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WeChat48e13bfda01674a6f91ab2d6ec25e7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9511"/>
            <a:ext cx="9144000" cy="2952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3431" y="4052992"/>
            <a:ext cx="6661237" cy="270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431" y="5124070"/>
            <a:ext cx="6661237" cy="270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431" y="2851665"/>
            <a:ext cx="309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lor_0408626333_0x636_sci.fit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4981" y="4939404"/>
            <a:ext cx="28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636" y="3895346"/>
            <a:ext cx="28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 descr="WeChat8df24f6883046deb9d9538280af8e5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95" y="4809550"/>
            <a:ext cx="2048450" cy="20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2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32" y="1194901"/>
            <a:ext cx="3270225" cy="4525963"/>
          </a:xfrm>
        </p:spPr>
        <p:txBody>
          <a:bodyPr/>
          <a:lstStyle/>
          <a:p>
            <a:r>
              <a:rPr lang="en-US" dirty="0" smtClean="0"/>
              <a:t>In document</a:t>
            </a:r>
            <a:r>
              <a:rPr lang="en-US" dirty="0"/>
              <a:t>/</a:t>
            </a:r>
            <a:r>
              <a:rPr lang="en-US" dirty="0" smtClean="0"/>
              <a:t>nh_lorri_v201_ti.txt I found pixel scale:</a:t>
            </a:r>
          </a:p>
          <a:p>
            <a:endParaRPr lang="en-US" dirty="0"/>
          </a:p>
          <a:p>
            <a:r>
              <a:rPr lang="en-US" dirty="0"/>
              <a:t>I find it hard to dig out this info, is it possible to add this in data header?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WeChatc012953324fab687cca4cc4157ec44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57" y="0"/>
            <a:ext cx="6408115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011157" y="2040006"/>
            <a:ext cx="6661237" cy="270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34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check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033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Testing with SPICE data, fail to get the right frame</a:t>
            </a:r>
            <a:r>
              <a:rPr lang="is-IS" dirty="0" smtClean="0"/>
              <a:t>… (not complete)</a:t>
            </a:r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r>
              <a:rPr lang="en-US" dirty="0"/>
              <a:t>Using a non-official shape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model </a:t>
            </a:r>
            <a:r>
              <a:rPr lang="en-US" dirty="0"/>
              <a:t>(from </a:t>
            </a:r>
            <a:r>
              <a:rPr lang="en-US" dirty="0" err="1" smtClean="0"/>
              <a:t>Git</a:t>
            </a:r>
            <a:r>
              <a:rPr lang="en-US" dirty="0" smtClean="0"/>
              <a:t>-Hub</a:t>
            </a:r>
            <a:r>
              <a:rPr lang="en-US" dirty="0"/>
              <a:t>), </a:t>
            </a:r>
            <a:r>
              <a:rPr lang="en-US" dirty="0" smtClean="0"/>
              <a:t>combined </a:t>
            </a:r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/>
              <a:t>info </a:t>
            </a:r>
            <a:r>
              <a:rPr lang="en-US" dirty="0" smtClean="0"/>
              <a:t>from the header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image could be show:</a:t>
            </a:r>
            <a:endParaRPr lang="en-US" dirty="0"/>
          </a:p>
          <a:p>
            <a:endParaRPr lang="en-US" dirty="0"/>
          </a:p>
          <a:p>
            <a:endParaRPr lang="is-I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WeChat3570a6971458abc9976280938e5bff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0" y="2600227"/>
            <a:ext cx="4749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0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r_0408616661_0x630_sci.fit-----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45" y="-1"/>
            <a:ext cx="4563555" cy="4563555"/>
          </a:xfrm>
          <a:prstGeom prst="rect">
            <a:avLst/>
          </a:prstGeom>
        </p:spPr>
      </p:pic>
      <p:pic>
        <p:nvPicPr>
          <p:cNvPr id="7" name="Picture 6" descr="t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580445" cy="4580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857" y="192127"/>
            <a:ext cx="130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Simulation    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9353" y="201143"/>
            <a:ext cx="8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WeChat118ab5a3927512c9ca005ce76be8bc7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7" y="4728491"/>
            <a:ext cx="2435515" cy="18863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23679" y="201143"/>
            <a:ext cx="309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lor_0408616661_0x630_sci.fit</a:t>
            </a:r>
          </a:p>
        </p:txBody>
      </p:sp>
    </p:spTree>
    <p:extLst>
      <p:ext uri="{BB962C8B-B14F-4D97-AF65-F5344CB8AC3E}">
        <p14:creationId xmlns:p14="http://schemas.microsoft.com/office/powerpoint/2010/main" val="380078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Chat9e58b86950718e6c895094cdc92b98b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32405"/>
            <a:ext cx="2826526" cy="2102490"/>
          </a:xfrm>
          <a:prstGeom prst="rect">
            <a:avLst/>
          </a:prstGeom>
        </p:spPr>
      </p:pic>
      <p:pic>
        <p:nvPicPr>
          <p:cNvPr id="5" name="Picture 4" descr="lor_0408626333_0x636_sci.fit------------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02" y="0"/>
            <a:ext cx="4632405" cy="4632405"/>
          </a:xfrm>
          <a:prstGeom prst="rect">
            <a:avLst/>
          </a:prstGeom>
        </p:spPr>
      </p:pic>
      <p:pic>
        <p:nvPicPr>
          <p:cNvPr id="8" name="Picture 7" descr="WeChat5170f02b1cb1c332af5d434ac55526a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648003" cy="46324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857" y="192127"/>
            <a:ext cx="130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Simulation    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9353" y="201143"/>
            <a:ext cx="8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2766" y="192127"/>
            <a:ext cx="322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mc2_0408621624_0x536_sci.fit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9353" y="5066240"/>
            <a:ext cx="41474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Generally, the results looks reasonable.</a:t>
            </a:r>
          </a:p>
          <a:p>
            <a:r>
              <a:rPr lang="en-US" dirty="0" smtClean="0"/>
              <a:t>Since the shape </a:t>
            </a:r>
            <a:r>
              <a:rPr lang="en-US" dirty="0"/>
              <a:t>model is </a:t>
            </a:r>
            <a:r>
              <a:rPr lang="en-US" dirty="0" smtClean="0"/>
              <a:t>suspicious,</a:t>
            </a:r>
          </a:p>
          <a:p>
            <a:r>
              <a:rPr lang="en-US" dirty="0" smtClean="0"/>
              <a:t>there is no evaluation of the accuracy</a:t>
            </a:r>
          </a:p>
          <a:p>
            <a:r>
              <a:rPr lang="en-US" dirty="0" smtClean="0"/>
              <a:t>of the spice info provided in header.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5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26635</TotalTime>
  <Words>322</Words>
  <Application>Microsoft Macintosh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New Horizons  Long Range Reconnaissance Imager (LORRI) Data Review </vt:lpstr>
      <vt:lpstr>LORRI Dataset Overview</vt:lpstr>
      <vt:lpstr>Review Process</vt:lpstr>
      <vt:lpstr>Catalog/Document/Index </vt:lpstr>
      <vt:lpstr>DATA</vt:lpstr>
      <vt:lpstr>PowerPoint Presentation</vt:lpstr>
      <vt:lpstr>Geometry check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Xiaoduan Zou</dc:creator>
  <cp:lastModifiedBy>Xiaoduan Zou</cp:lastModifiedBy>
  <cp:revision>83</cp:revision>
  <dcterms:created xsi:type="dcterms:W3CDTF">2019-08-19T17:08:09Z</dcterms:created>
  <dcterms:modified xsi:type="dcterms:W3CDTF">2020-05-28T12:16:24Z</dcterms:modified>
</cp:coreProperties>
</file>