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4" r:id="rId3"/>
    <p:sldId id="265" r:id="rId4"/>
    <p:sldId id="267" r:id="rId5"/>
    <p:sldId id="270" r:id="rId6"/>
    <p:sldId id="266" r:id="rId7"/>
    <p:sldId id="27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10" autoAdjust="0"/>
  </p:normalViewPr>
  <p:slideViewPr>
    <p:cSldViewPr snapToGrid="0" snapToObjects="1">
      <p:cViewPr varScale="1">
        <p:scale>
          <a:sx n="97" d="100"/>
          <a:sy n="97" d="100"/>
        </p:scale>
        <p:origin x="-10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EE515-AD1D-3F4E-9CC2-56F2FC17CE9A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94FCE-EC7E-5B44-AF41-89D1A4D83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9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94FCE-EC7E-5B44-AF41-89D1A4D831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5/28/20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7988"/>
            <a:ext cx="8229600" cy="1600200"/>
          </a:xfrm>
        </p:spPr>
        <p:txBody>
          <a:bodyPr/>
          <a:lstStyle/>
          <a:p>
            <a:r>
              <a:rPr lang="en-US" altLang="zh-CN" sz="4000" dirty="0"/>
              <a:t>New Horizons </a:t>
            </a:r>
            <a:br>
              <a:rPr lang="en-US" altLang="zh-CN" sz="4000" dirty="0"/>
            </a:br>
            <a:r>
              <a:rPr lang="en-US" altLang="zh-CN" sz="4000" dirty="0"/>
              <a:t>Multispectral Visible 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Imaging </a:t>
            </a:r>
            <a:r>
              <a:rPr lang="en-US" altLang="zh-CN" sz="4000" dirty="0"/>
              <a:t>Camera (</a:t>
            </a:r>
            <a:r>
              <a:rPr lang="en-US" altLang="zh-CN" sz="4000" dirty="0" smtClean="0"/>
              <a:t>MVIC)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/>
              <a:t>Data</a:t>
            </a:r>
            <a:r>
              <a:rPr lang="zh-CN" altLang="en-US" sz="4000" dirty="0"/>
              <a:t> </a:t>
            </a:r>
            <a:r>
              <a:rPr lang="en-US" altLang="zh-CN" sz="4000" dirty="0"/>
              <a:t>Review</a:t>
            </a:r>
            <a:br>
              <a:rPr lang="en-US" altLang="zh-CN" sz="4000" dirty="0"/>
            </a:br>
            <a:endParaRPr lang="en-US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9530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Reviewer: Xiao-Duan Zou</a:t>
            </a:r>
          </a:p>
          <a:p>
            <a:pPr algn="ctr"/>
            <a:r>
              <a:rPr lang="en-US" dirty="0" smtClean="0"/>
              <a:t>Planetary Science Institute</a:t>
            </a:r>
          </a:p>
          <a:p>
            <a:pPr algn="ctr"/>
            <a:r>
              <a:rPr lang="en-US" altLang="zh-CN" dirty="0" smtClean="0"/>
              <a:t>05/2020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3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81625" y="1600200"/>
            <a:ext cx="3619500" cy="314642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Dataset </a:t>
            </a:r>
            <a:r>
              <a:rPr lang="en-US" dirty="0"/>
              <a:t>Overview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PDS version: PDS3</a:t>
            </a:r>
          </a:p>
          <a:p>
            <a:r>
              <a:rPr lang="en-US" dirty="0" smtClean="0"/>
              <a:t>2 data sets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nh</a:t>
            </a:r>
            <a:r>
              <a:rPr lang="en-US" altLang="zh-CN" dirty="0"/>
              <a:t>-x</a:t>
            </a:r>
            <a:r>
              <a:rPr lang="en-US" altLang="zh-CN" dirty="0" smtClean="0"/>
              <a:t>-mvic-</a:t>
            </a:r>
            <a:r>
              <a:rPr lang="en-US" altLang="zh-CN" dirty="0"/>
              <a:t>2-kem1-</a:t>
            </a:r>
            <a:r>
              <a:rPr lang="en-US" altLang="zh-CN" dirty="0" smtClean="0"/>
              <a:t>v3.0 </a:t>
            </a:r>
            <a:r>
              <a:rPr lang="en-US" altLang="zh-CN" dirty="0"/>
              <a:t>(total: </a:t>
            </a:r>
            <a:r>
              <a:rPr lang="en-US" altLang="zh-CN" dirty="0" smtClean="0"/>
              <a:t>254 </a:t>
            </a:r>
            <a:r>
              <a:rPr lang="en-US" altLang="zh-CN" dirty="0" smtClean="0"/>
              <a:t>fits)</a:t>
            </a:r>
            <a:endParaRPr lang="en-US" altLang="zh-CN" dirty="0"/>
          </a:p>
          <a:p>
            <a:pPr lvl="1"/>
            <a:r>
              <a:rPr lang="en-US" altLang="zh-CN" dirty="0"/>
              <a:t>nh-x</a:t>
            </a:r>
            <a:r>
              <a:rPr lang="en-US" altLang="zh-CN" dirty="0" smtClean="0"/>
              <a:t>-mvic-</a:t>
            </a:r>
            <a:r>
              <a:rPr lang="en-US" altLang="zh-CN" dirty="0"/>
              <a:t>3-kem1-</a:t>
            </a:r>
            <a:r>
              <a:rPr lang="en-US" altLang="zh-CN" dirty="0" smtClean="0"/>
              <a:t>v3.0 </a:t>
            </a:r>
            <a:r>
              <a:rPr lang="en-US" altLang="zh-CN" dirty="0" smtClean="0"/>
              <a:t>(total: </a:t>
            </a:r>
            <a:r>
              <a:rPr lang="en-US" altLang="zh-CN" dirty="0" smtClean="0"/>
              <a:t>254 </a:t>
            </a:r>
            <a:r>
              <a:rPr lang="en-US" altLang="zh-CN" dirty="0" smtClean="0"/>
              <a:t>fits)</a:t>
            </a:r>
          </a:p>
          <a:p>
            <a:r>
              <a:rPr lang="en-US" altLang="zh-CN" dirty="0" smtClean="0"/>
              <a:t>Level:</a:t>
            </a:r>
          </a:p>
          <a:p>
            <a:pPr lvl="1"/>
            <a:r>
              <a:rPr lang="en-US" dirty="0"/>
              <a:t>Level 2 </a:t>
            </a:r>
            <a:endParaRPr lang="en-US" dirty="0" smtClean="0"/>
          </a:p>
          <a:p>
            <a:pPr lvl="1"/>
            <a:r>
              <a:rPr lang="en-US" dirty="0" smtClean="0"/>
              <a:t>Level </a:t>
            </a:r>
            <a:r>
              <a:rPr lang="en-US" dirty="0"/>
              <a:t>3 </a:t>
            </a:r>
            <a:endParaRPr lang="en-US" dirty="0" smtClean="0"/>
          </a:p>
          <a:p>
            <a:r>
              <a:rPr lang="en-US" altLang="zh-CN" dirty="0" smtClean="0"/>
              <a:t>Mission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phases:</a:t>
            </a:r>
          </a:p>
          <a:p>
            <a:pPr lvl="1"/>
            <a:r>
              <a:rPr lang="en-US" altLang="zh-CN" dirty="0" smtClean="0"/>
              <a:t>KEM1 </a:t>
            </a:r>
            <a:r>
              <a:rPr lang="en-US" altLang="zh-CN" dirty="0" smtClean="0"/>
              <a:t>v3.0 </a:t>
            </a:r>
            <a:r>
              <a:rPr lang="en-US" altLang="zh-CN" dirty="0" smtClean="0"/>
              <a:t>added new 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24500" y="1793875"/>
            <a:ext cx="3289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All processing and evaluation:</a:t>
            </a:r>
          </a:p>
          <a:p>
            <a:endParaRPr lang="en-US" dirty="0"/>
          </a:p>
        </p:txBody>
      </p:sp>
      <p:pic>
        <p:nvPicPr>
          <p:cNvPr id="5" name="Picture 4" descr="Screen Shot 2020-02-26 at 1.09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5" y="2219325"/>
            <a:ext cx="2590800" cy="167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81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difference from V1.0 sets with tools:</a:t>
            </a:r>
          </a:p>
          <a:p>
            <a:pPr lvl="1"/>
            <a:r>
              <a:rPr lang="en-US" dirty="0" err="1"/>
              <a:t>FileMerge</a:t>
            </a:r>
            <a:r>
              <a:rPr lang="en-US" dirty="0"/>
              <a:t> 2.9.3</a:t>
            </a:r>
          </a:p>
          <a:p>
            <a:pPr lvl="1"/>
            <a:r>
              <a:rPr lang="en-US" dirty="0"/>
              <a:t>Beyond Compare </a:t>
            </a:r>
            <a:r>
              <a:rPr lang="en-US" dirty="0" smtClean="0"/>
              <a:t>4.3.3</a:t>
            </a:r>
          </a:p>
          <a:p>
            <a:r>
              <a:rPr lang="en-US" dirty="0" smtClean="0"/>
              <a:t>Read all .fit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 label files</a:t>
            </a:r>
            <a:r>
              <a:rPr lang="en-US" dirty="0" smtClean="0"/>
              <a:t> </a:t>
            </a:r>
            <a:r>
              <a:rPr lang="en-US" sz="1800" dirty="0"/>
              <a:t>(all can be read correctly)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Check the headers and labels</a:t>
            </a:r>
            <a:endParaRPr lang="en-US" dirty="0"/>
          </a:p>
          <a:p>
            <a:r>
              <a:rPr lang="en-US" dirty="0"/>
              <a:t>Compare catalog files in all datasets, and analyze the difference</a:t>
            </a:r>
          </a:p>
          <a:p>
            <a:r>
              <a:rPr lang="en-US" dirty="0"/>
              <a:t>Check all catalog files</a:t>
            </a:r>
          </a:p>
          <a:p>
            <a:r>
              <a:rPr lang="en-US" dirty="0" smtClean="0"/>
              <a:t>Compare </a:t>
            </a:r>
            <a:r>
              <a:rPr lang="en-US" dirty="0"/>
              <a:t>documents in document/directory</a:t>
            </a:r>
          </a:p>
          <a:p>
            <a:r>
              <a:rPr lang="en-US" dirty="0"/>
              <a:t>Collect aspect data from all image headers, check consistency between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Check the geometry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</a:t>
            </a:r>
            <a:r>
              <a:rPr lang="en-US" dirty="0" smtClean="0"/>
              <a:t>Files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all v2 </a:t>
            </a:r>
            <a:r>
              <a:rPr lang="en-US" dirty="0" err="1" smtClean="0"/>
              <a:t>vs</a:t>
            </a:r>
            <a:r>
              <a:rPr lang="en-US" dirty="0" smtClean="0"/>
              <a:t> v3, level 2 </a:t>
            </a:r>
            <a:r>
              <a:rPr lang="en-US" dirty="0" err="1" smtClean="0"/>
              <a:t>vs</a:t>
            </a:r>
            <a:r>
              <a:rPr lang="en-US" dirty="0" smtClean="0"/>
              <a:t> level 3</a:t>
            </a:r>
          </a:p>
          <a:p>
            <a:r>
              <a:rPr lang="en-US" dirty="0" smtClean="0"/>
              <a:t>Checked the changes</a:t>
            </a:r>
          </a:p>
          <a:p>
            <a:r>
              <a:rPr lang="en-US" dirty="0" smtClean="0"/>
              <a:t>All problems from previous reviews solved.</a:t>
            </a:r>
          </a:p>
          <a:p>
            <a:r>
              <a:rPr lang="en-US" dirty="0"/>
              <a:t>No issues found.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2253" y="50777"/>
            <a:ext cx="5365884" cy="850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800"/>
              </a:lnSpc>
              <a:spcBef>
                <a:spcPct val="0"/>
              </a:spcBef>
            </a:pPr>
            <a:r>
              <a:rPr lang="en-US" sz="5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Document/Index </a:t>
            </a:r>
          </a:p>
        </p:txBody>
      </p:sp>
    </p:spTree>
    <p:extLst>
      <p:ext uri="{BB962C8B-B14F-4D97-AF65-F5344CB8AC3E}">
        <p14:creationId xmlns:p14="http://schemas.microsoft.com/office/powerpoint/2010/main" val="80583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0"/>
            <a:ext cx="635373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7984" y="3194943"/>
            <a:ext cx="18723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might looks confusing to some users.</a:t>
            </a:r>
          </a:p>
          <a:p>
            <a:r>
              <a:rPr lang="en-US" sz="1200" dirty="0"/>
              <a:t>W</a:t>
            </a:r>
            <a:r>
              <a:rPr lang="en-US" sz="1200" dirty="0" smtClean="0"/>
              <a:t>hy version the mission phase?</a:t>
            </a:r>
          </a:p>
          <a:p>
            <a:endParaRPr lang="en-US" sz="1200" dirty="0" smtClean="0"/>
          </a:p>
          <a:p>
            <a:r>
              <a:rPr lang="en-US" sz="1200" dirty="0" smtClean="0"/>
              <a:t>If they’re new to the data, it’s better to mention that the time range for each version of KEM1 are different in this upfront file.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017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34716"/>
            <a:ext cx="8229600" cy="1600200"/>
          </a:xfrm>
        </p:spPr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929"/>
            <a:ext cx="8229600" cy="5389471"/>
          </a:xfrm>
        </p:spPr>
        <p:txBody>
          <a:bodyPr>
            <a:normAutofit/>
          </a:bodyPr>
          <a:lstStyle/>
          <a:p>
            <a:r>
              <a:rPr lang="en-US" dirty="0"/>
              <a:t>All can be read normally with python, </a:t>
            </a:r>
            <a:r>
              <a:rPr lang="en-US" dirty="0" err="1"/>
              <a:t>readpds.pro</a:t>
            </a:r>
            <a:r>
              <a:rPr lang="en-US" dirty="0"/>
              <a:t> and </a:t>
            </a:r>
            <a:r>
              <a:rPr lang="en-US" dirty="0" err="1"/>
              <a:t>readfits.pro</a:t>
            </a:r>
            <a:endParaRPr lang="en-US" dirty="0"/>
          </a:p>
          <a:p>
            <a:r>
              <a:rPr lang="en-US" dirty="0" smtClean="0"/>
              <a:t>Also </a:t>
            </a:r>
            <a:r>
              <a:rPr lang="en-US" dirty="0"/>
              <a:t>readable with DS9 </a:t>
            </a:r>
            <a:r>
              <a:rPr lang="en-US" dirty="0" smtClean="0"/>
              <a:t>and </a:t>
            </a:r>
            <a:r>
              <a:rPr lang="en-US" dirty="0" err="1" smtClean="0"/>
              <a:t>astropy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56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033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Testing with SPICE data, fail to get the right frame</a:t>
            </a:r>
            <a:r>
              <a:rPr lang="is-IS" dirty="0" smtClean="0"/>
              <a:t>… (not complete)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r>
              <a:rPr lang="en-US" dirty="0"/>
              <a:t>Using a non-official shape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/>
              <a:t>(from </a:t>
            </a:r>
            <a:r>
              <a:rPr lang="en-US" dirty="0" err="1"/>
              <a:t>git</a:t>
            </a:r>
            <a:r>
              <a:rPr lang="en-US" dirty="0"/>
              <a:t>-hub), </a:t>
            </a:r>
            <a:r>
              <a:rPr lang="en-US" dirty="0" smtClean="0"/>
              <a:t>combined 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info </a:t>
            </a:r>
            <a:r>
              <a:rPr lang="en-US" dirty="0" smtClean="0"/>
              <a:t>from the header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 could be show:</a:t>
            </a:r>
            <a:endParaRPr lang="en-US" dirty="0"/>
          </a:p>
          <a:p>
            <a:endParaRPr lang="en-US" dirty="0"/>
          </a:p>
          <a:p>
            <a:endParaRPr lang="is-I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WeChat8e82b873624085056ffd0f4444279d7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91" y="4111527"/>
            <a:ext cx="3065309" cy="2222712"/>
          </a:xfrm>
          <a:prstGeom prst="rect">
            <a:avLst/>
          </a:prstGeom>
        </p:spPr>
      </p:pic>
      <p:pic>
        <p:nvPicPr>
          <p:cNvPr id="6" name="Picture 5" descr="WeChat3570a6971458abc9976280938e5bff2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80" y="2600227"/>
            <a:ext cx="47498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4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eChatc6f75225ec4e49e16de150f91a8e267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3"/>
          <a:stretch/>
        </p:blipFill>
        <p:spPr>
          <a:xfrm>
            <a:off x="4927600" y="0"/>
            <a:ext cx="4216400" cy="4025900"/>
          </a:xfrm>
          <a:prstGeom prst="rect">
            <a:avLst/>
          </a:prstGeom>
        </p:spPr>
      </p:pic>
      <p:pic>
        <p:nvPicPr>
          <p:cNvPr id="7" name="Picture 6" descr="mc2_0408621624_0x536_sci.fi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3873"/>
            <a:ext cx="9144000" cy="135412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>
            <a:off x="5839590" y="3640141"/>
            <a:ext cx="1060554" cy="2591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Picture 17" descr="tm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265" y="4025900"/>
            <a:ext cx="1354126" cy="1354126"/>
          </a:xfrm>
          <a:prstGeom prst="rect">
            <a:avLst/>
          </a:prstGeom>
        </p:spPr>
      </p:pic>
      <p:pic>
        <p:nvPicPr>
          <p:cNvPr id="19" name="Picture 18" descr="WeChat2872158c282d3207c8bdd47db8c3a86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6" y="0"/>
            <a:ext cx="4267200" cy="402590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2811265" y="3308062"/>
            <a:ext cx="527514" cy="1183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49392" y="4111526"/>
            <a:ext cx="130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Simulation    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900144" y="5195360"/>
            <a:ext cx="8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71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26485</TotalTime>
  <Words>284</Words>
  <Application>Microsoft Macintosh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New Horizons  Multispectral Visible  Imaging Camera (MVIC) Data Review </vt:lpstr>
      <vt:lpstr>MVIC Dataset Overview</vt:lpstr>
      <vt:lpstr>Review Process</vt:lpstr>
      <vt:lpstr>Catalog Files </vt:lpstr>
      <vt:lpstr>PowerPoint Presentation</vt:lpstr>
      <vt:lpstr>DATA</vt:lpstr>
      <vt:lpstr>Geometry</vt:lpstr>
      <vt:lpstr>PowerPoint Presentation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Xiaoduan Zou</dc:creator>
  <cp:lastModifiedBy>Xiaoduan Zou</cp:lastModifiedBy>
  <cp:revision>82</cp:revision>
  <dcterms:created xsi:type="dcterms:W3CDTF">2019-08-19T17:08:09Z</dcterms:created>
  <dcterms:modified xsi:type="dcterms:W3CDTF">2020-05-28T12:16:17Z</dcterms:modified>
</cp:coreProperties>
</file>