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AB4E9"/>
    <a:srgbClr val="468B00"/>
    <a:srgbClr val="157ED0"/>
    <a:srgbClr val="48EA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2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5/22/20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5/22/20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5/22/20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5/22/20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5/22/20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5/22/20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5/22/20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5/22/20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5/22/20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5/22/20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D83B1-C173-A449-A081-B67FB2B7D919}" type="datetimeFigureOut">
              <a:rPr lang="en-US" smtClean="0"/>
              <a:pPr/>
              <a:t>5/22/20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D83B1-C173-A449-A081-B67FB2B7D919}" type="datetimeFigureOut">
              <a:rPr lang="en-US" smtClean="0"/>
              <a:pPr/>
              <a:t>5/22/20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E3CD5-CF96-7D4E-9D79-C775044F2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8209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Horizons KEM1 </a:t>
            </a:r>
            <a:r>
              <a:rPr lang="en-US" dirty="0" smtClean="0"/>
              <a:t>V3.0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Alice Instrument</a:t>
            </a:r>
            <a:br>
              <a:rPr lang="en-US" dirty="0" smtClean="0"/>
            </a:br>
            <a:r>
              <a:rPr lang="en-US" dirty="0" smtClean="0"/>
              <a:t>PDS-SBN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Lori Feaga</a:t>
            </a:r>
            <a:endParaRPr lang="en-US" dirty="0" smtClean="0"/>
          </a:p>
          <a:p>
            <a:r>
              <a:rPr lang="en-US" dirty="0" smtClean="0"/>
              <a:t>May 28,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69808"/>
          </a:xfrm>
        </p:spPr>
        <p:txBody>
          <a:bodyPr>
            <a:normAutofit/>
          </a:bodyPr>
          <a:lstStyle/>
          <a:p>
            <a:r>
              <a:rPr lang="en-US" dirty="0" smtClean="0"/>
              <a:t>NH KEM 1 </a:t>
            </a:r>
            <a:r>
              <a:rPr lang="en-US" dirty="0" smtClean="0"/>
              <a:t>V3.0 </a:t>
            </a:r>
            <a:r>
              <a:rPr lang="en-US" dirty="0" smtClean="0"/>
              <a:t>(Level 2 &amp; 3) Alice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56130"/>
            <a:ext cx="8673408" cy="4980845"/>
          </a:xfrm>
        </p:spPr>
        <p:txBody>
          <a:bodyPr>
            <a:normAutofit/>
          </a:bodyPr>
          <a:lstStyle/>
          <a:p>
            <a:r>
              <a:rPr lang="en-US" dirty="0" smtClean="0"/>
              <a:t>Overall –</a:t>
            </a:r>
            <a:r>
              <a:rPr lang="en-US" dirty="0" smtClean="0"/>
              <a:t> a lot more data than V1 and V2</a:t>
            </a:r>
          </a:p>
          <a:p>
            <a:pPr lvl="1"/>
            <a:r>
              <a:rPr lang="en-US" dirty="0" smtClean="0"/>
              <a:t>V1 = 4 data files (3 of MU69)</a:t>
            </a:r>
          </a:p>
          <a:p>
            <a:pPr lvl="1"/>
            <a:r>
              <a:rPr lang="en-US" dirty="0" smtClean="0"/>
              <a:t>V2 = 75 data files (~40 of MU69, some of cal star)</a:t>
            </a:r>
          </a:p>
          <a:p>
            <a:pPr lvl="1"/>
            <a:r>
              <a:rPr lang="en-US" dirty="0" smtClean="0"/>
              <a:t>V3 = 493 data files (~165 of MU69, some of the Sun, and some of a cal star)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Data </a:t>
            </a:r>
            <a:r>
              <a:rPr lang="en-US" dirty="0" smtClean="0"/>
              <a:t>are readable with readpds in IDL, i.e. described correctly in PDS </a:t>
            </a:r>
            <a:r>
              <a:rPr lang="en-US" dirty="0" smtClean="0"/>
              <a:t>labels</a:t>
            </a:r>
          </a:p>
          <a:p>
            <a:r>
              <a:rPr lang="en-US" dirty="0" smtClean="0"/>
              <a:t>Liens from V2 are implemented</a:t>
            </a:r>
          </a:p>
          <a:p>
            <a:r>
              <a:rPr lang="en-US" dirty="0" smtClean="0"/>
              <a:t>No problems!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3239</TotalTime>
  <Words>112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New Horizons KEM1 V3.0 Alice Instrument PDS-SBN Review</vt:lpstr>
      <vt:lpstr>NH KEM 1 V3.0 (Level 2 &amp; 3) Alice Data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Horizons Alice PDS-SBN Review</dc:title>
  <dc:creator>Lori Feaga</dc:creator>
  <cp:lastModifiedBy>Lori Feaga</cp:lastModifiedBy>
  <cp:revision>30</cp:revision>
  <dcterms:created xsi:type="dcterms:W3CDTF">2020-05-22T17:05:23Z</dcterms:created>
  <dcterms:modified xsi:type="dcterms:W3CDTF">2020-05-22T17:28:32Z</dcterms:modified>
</cp:coreProperties>
</file>