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1" r:id="rId4"/>
    <p:sldId id="260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3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82AC-C7D6-BD48-ABE0-2D1D6672C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29298-7695-6047-A82A-448E8CCFB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22018-24BD-EC4E-A93C-7D2E2E4F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FB6B-65A0-5B43-B36B-57E0FEF6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5A51E-6BBC-CA4A-AB15-B31310D1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D363-0EE1-944A-BD0A-7FE1B93F3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57315-B202-DF48-B787-3A3D75C95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3D694-6C53-134D-A2DB-F909C1A8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FCD1F-4709-F649-BA18-D3B92712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464EA-F8AB-A548-A12D-1581D03C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53100-C9C6-CA4F-A7E6-675017798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2CB56-0A53-BC4C-94A8-D17512E0D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CEC53-56F5-1646-A5B1-0AAD9587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D32D4-9A47-C448-8D0E-6E000B19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41B9F-9BA1-A947-B3F6-26D62D55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1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6B38-0251-6B4D-9F73-1ECC55FE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A6C67-BC1B-6C41-AC0F-43F4EA125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A57DB-2A69-5A41-A0A4-24EE7F6D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66E85-3FB7-FF4B-A773-21285D5E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D3A4-1E5B-5843-978C-F1A16B7E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6565-17E2-6A47-A251-ED10CC58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56AD6-0A76-9948-867F-BE903F831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88A5F-97F0-B649-B364-30502DB0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64AD-009F-3E48-A0F4-D05E0083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C0F32-C658-8744-8C5F-763E0D82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2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56A5-A23E-D241-A20C-72C3337F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7028-5183-8843-903F-2874D23F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A000C-D879-6C4D-AAE4-2BB374638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B3592-207F-1040-BD57-8BD7E10C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BEC72-F261-D34D-84B4-62672003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915FF-6F63-BD41-B800-F6EFA2BC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1882-7711-6F47-A240-E9BDA986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97776-F5C5-0048-A844-CBCAE68DB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8B865-8992-564F-BCBA-30DBD533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925B0-43A1-B14A-9E4C-749CBCF40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1F106-319C-EB42-A4E6-C4DEBB0C7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7AFAF-A3FD-5E44-91E1-F58A44ED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86419B-8542-474F-A04D-85D3E21D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E2CB63-8A17-6F4C-AC98-1D2BFC9B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4139-1C11-E04F-A1AD-BE0A6435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C8A2B-1DED-0842-909B-359D3823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0DAAF-7D7F-1A43-903B-B4453E89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14B1F-FA70-D448-928E-0DDDD4A4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5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A4734-35E0-0941-8187-6B72AAE7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624F3-2C40-6D4B-BF62-EEF4EA02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1C937-D62E-A040-BCC5-68016EDF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0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63FB-4856-EC4D-BBDB-8DF64A88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EC57-2E2F-3245-9CEF-9B5C18CD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D474C-03BC-614D-8158-0F4BB329D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5E3B5-59B4-CC49-8618-E7B4EEED9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AE6F4-A108-4540-A2CD-55BEFD61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98BB7-88A8-4746-8A54-426FA367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F0F5-2A33-934E-8C68-2CA03FFD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DF254-B43A-F646-95AF-A41A0536D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530D3-4D20-EA42-AA6A-868FF3A55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D2AE2-74F0-7D4E-A98B-EE4E73AD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B330-0AA3-8B4D-BD7A-2110B56B1B1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0A721-ED17-2B41-AF7D-BDCB0B41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93D7B-408C-1845-958C-170CBAE0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B9C80-A200-C941-9597-A319F0FE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C362D-2A77-9548-AF49-4C7E9F4EE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8236D-F76A-384E-BF03-71AB7D7F6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FB330-0AA3-8B4D-BD7A-2110B56B1B11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58474-8D05-4D4B-9F2B-AFBFF4CD6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EC2F0-7259-144C-AE92-4FBEB7AE7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7212-7954-8343-B4C4-95041C55A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EEE0-9A87-C64D-9F92-AB5743A7B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Horizons LEISA PDS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57E54-3FE1-D945-94B7-BD516F128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3208"/>
            <a:ext cx="9144000" cy="541699"/>
          </a:xfrm>
        </p:spPr>
        <p:txBody>
          <a:bodyPr/>
          <a:lstStyle/>
          <a:p>
            <a:r>
              <a:rPr lang="en-US" dirty="0"/>
              <a:t>Adam McKay</a:t>
            </a:r>
          </a:p>
        </p:txBody>
      </p:sp>
    </p:spTree>
    <p:extLst>
      <p:ext uri="{BB962C8B-B14F-4D97-AF65-F5344CB8AC3E}">
        <p14:creationId xmlns:p14="http://schemas.microsoft.com/office/powerpoint/2010/main" val="382879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C0C6-D4E9-AE42-B86A-70D4D8D5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MU69!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CC7B1A6-7EA2-1E40-BA17-D024BDFD6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832831" y="183541"/>
            <a:ext cx="7448081" cy="668643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5C75B3-1C03-AC43-8372-F21B8745E648}"/>
              </a:ext>
            </a:extLst>
          </p:cNvPr>
          <p:cNvSpPr txBox="1"/>
          <p:nvPr/>
        </p:nvSpPr>
        <p:spPr>
          <a:xfrm>
            <a:off x="102705" y="1872272"/>
            <a:ext cx="386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data includes post-encounter data</a:t>
            </a:r>
          </a:p>
          <a:p>
            <a:r>
              <a:rPr lang="en-US" dirty="0"/>
              <a:t>Of Arcturus and Sun/flat/dark (?)</a:t>
            </a:r>
          </a:p>
        </p:txBody>
      </p:sp>
    </p:spTree>
    <p:extLst>
      <p:ext uri="{BB962C8B-B14F-4D97-AF65-F5344CB8AC3E}">
        <p14:creationId xmlns:p14="http://schemas.microsoft.com/office/powerpoint/2010/main" val="386066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E2D1-82C5-D549-ADBA-CCB2BEF6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(?)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42F932-315A-524C-84E0-6FF1D8DFB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832977" y="0"/>
            <a:ext cx="7630153" cy="684988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EB8AFF-BD80-1845-88AD-2B582E82F2BC}"/>
              </a:ext>
            </a:extLst>
          </p:cNvPr>
          <p:cNvSpPr/>
          <p:nvPr/>
        </p:nvSpPr>
        <p:spPr>
          <a:xfrm>
            <a:off x="543339" y="1942572"/>
            <a:ext cx="2676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Image in folder 20181231_040854 seems to have no data (same as last couple reviews)</a:t>
            </a:r>
          </a:p>
        </p:txBody>
      </p:sp>
    </p:spTree>
    <p:extLst>
      <p:ext uri="{BB962C8B-B14F-4D97-AF65-F5344CB8AC3E}">
        <p14:creationId xmlns:p14="http://schemas.microsoft.com/office/powerpoint/2010/main" val="221863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EF37-4A43-414C-8DD3-FD59CF2A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Issues (?)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407F-AE04-7F4A-87B7-081422495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903" y="996776"/>
            <a:ext cx="9763897" cy="1325563"/>
          </a:xfrm>
        </p:spPr>
        <p:txBody>
          <a:bodyPr/>
          <a:lstStyle/>
          <a:p>
            <a:r>
              <a:rPr lang="en-US" dirty="0"/>
              <a:t>Not sure what image in folder 20181231_040859 should be, label file says MU69, but don’t see consistent object present in stack (same as last review)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B5F70-B895-0547-B269-2D92D3594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91469" y="1933754"/>
            <a:ext cx="5766869" cy="52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8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712-CDA7-E840-9BDF-09E5571D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Arcturus Data (042960 and 042961)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5D155-0225-BA42-91F3-685EE51D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image (lsb_0429609779_0x53c_eng) star position drifts from right to left instead of bottom to top</a:t>
            </a:r>
          </a:p>
          <a:p>
            <a:r>
              <a:rPr lang="en-US" dirty="0"/>
              <a:t>This also is the case for all images in 042961</a:t>
            </a:r>
          </a:p>
        </p:txBody>
      </p:sp>
    </p:spTree>
    <p:extLst>
      <p:ext uri="{BB962C8B-B14F-4D97-AF65-F5344CB8AC3E}">
        <p14:creationId xmlns:p14="http://schemas.microsoft.com/office/powerpoint/2010/main" val="5253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A712-CDA7-E840-9BDF-09E5571D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20190905_042999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5D155-0225-BA42-91F3-685EE51D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90" y="1690688"/>
            <a:ext cx="5257800" cy="4351338"/>
          </a:xfrm>
        </p:spPr>
        <p:txBody>
          <a:bodyPr/>
          <a:lstStyle/>
          <a:p>
            <a:r>
              <a:rPr lang="en-US" dirty="0"/>
              <a:t>lsb_0429990719_0x53c_eng has target name listed as “Sun”, is this correct?  Other information in the .</a:t>
            </a:r>
            <a:r>
              <a:rPr lang="en-US" dirty="0" err="1"/>
              <a:t>lbl</a:t>
            </a:r>
            <a:r>
              <a:rPr lang="en-US" dirty="0"/>
              <a:t> file suggests this a flat using the Sun as a target.</a:t>
            </a:r>
          </a:p>
          <a:p>
            <a:r>
              <a:rPr lang="en-US" dirty="0"/>
              <a:t>Other image in this folder has image name “Dark”, which makes sense based on the appearance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9B917-27F6-8048-903C-B19300FA9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111" y="1549145"/>
            <a:ext cx="5128550" cy="46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5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EF37-4A43-414C-8DD3-FD59CF2A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File Extension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407F-AE04-7F4A-87B7-081422495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75" y="1429524"/>
            <a:ext cx="5286478" cy="4086693"/>
          </a:xfrm>
        </p:spPr>
        <p:txBody>
          <a:bodyPr>
            <a:normAutofit/>
          </a:bodyPr>
          <a:lstStyle/>
          <a:p>
            <a:r>
              <a:rPr lang="en-US" dirty="0"/>
              <a:t>Took a look at file extension 7 at specific request of Ludmilla</a:t>
            </a:r>
          </a:p>
          <a:p>
            <a:r>
              <a:rPr lang="en-US" dirty="0"/>
              <a:t>Related to coordinate transformation</a:t>
            </a:r>
          </a:p>
          <a:p>
            <a:r>
              <a:rPr lang="en-US" dirty="0"/>
              <a:t>values seem to be in .</a:t>
            </a:r>
            <a:r>
              <a:rPr lang="en-US" dirty="0" err="1"/>
              <a:t>lbl</a:t>
            </a:r>
            <a:r>
              <a:rPr lang="en-US" dirty="0"/>
              <a:t> files</a:t>
            </a:r>
          </a:p>
          <a:p>
            <a:r>
              <a:rPr lang="en-US" dirty="0"/>
              <a:t>Not sure if fits extension looks like it should</a:t>
            </a:r>
          </a:p>
          <a:p>
            <a:r>
              <a:rPr lang="en-US" dirty="0"/>
              <a:t>Other file extensions seem 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CB5F70-B895-0547-B269-2D92D3594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1673" y="811868"/>
            <a:ext cx="6700327" cy="604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4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205</Words>
  <Application>Microsoft Macintosh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New Horizons LEISA PDS Review</vt:lpstr>
      <vt:lpstr>MU69!</vt:lpstr>
      <vt:lpstr>Issues (?)</vt:lpstr>
      <vt:lpstr>Issues (?)</vt:lpstr>
      <vt:lpstr>Arcturus Data (042960 and 042961)</vt:lpstr>
      <vt:lpstr>20190905_042999</vt:lpstr>
      <vt:lpstr>File Extension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Horizons LEISA PDS Review</dc:title>
  <dc:creator>Adam McKay</dc:creator>
  <cp:lastModifiedBy>Adam McKay</cp:lastModifiedBy>
  <cp:revision>20</cp:revision>
  <dcterms:created xsi:type="dcterms:W3CDTF">2020-05-28T02:44:12Z</dcterms:created>
  <dcterms:modified xsi:type="dcterms:W3CDTF">2020-12-04T14:46:18Z</dcterms:modified>
</cp:coreProperties>
</file>