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72" r:id="rId3"/>
    <p:sldId id="273" r:id="rId4"/>
    <p:sldId id="274" r:id="rId5"/>
    <p:sldId id="275" r:id="rId6"/>
    <p:sldId id="27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2AB4E9"/>
    <a:srgbClr val="468B00"/>
    <a:srgbClr val="157ED0"/>
    <a:srgbClr val="48EA3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024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12/2/20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12/2/20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12/2/20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12/2/20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12/2/20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12/2/20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12/2/20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12/2/20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12/2/20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12/2/20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12/2/20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D83B1-C173-A449-A081-B67FB2B7D919}" type="datetimeFigureOut">
              <a:rPr lang="en-US" smtClean="0"/>
              <a:pPr/>
              <a:t>12/2/20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08209"/>
            <a:ext cx="7772400" cy="17557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 Horizons KEM1</a:t>
            </a:r>
            <a:r>
              <a:rPr lang="en-US" dirty="0" smtClean="0"/>
              <a:t> V4.0</a:t>
            </a:r>
            <a:br>
              <a:rPr lang="en-US" dirty="0" smtClean="0"/>
            </a:br>
            <a:r>
              <a:rPr lang="en-US" dirty="0" smtClean="0"/>
              <a:t>Alice Instrument</a:t>
            </a:r>
            <a:br>
              <a:rPr lang="en-US" dirty="0" smtClean="0"/>
            </a:br>
            <a:r>
              <a:rPr lang="en-US" dirty="0" smtClean="0"/>
              <a:t>PDS-</a:t>
            </a:r>
            <a:r>
              <a:rPr lang="en-US" dirty="0" smtClean="0"/>
              <a:t>SBN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Lori Feaga</a:t>
            </a:r>
            <a:endParaRPr lang="en-US" dirty="0" smtClean="0"/>
          </a:p>
          <a:p>
            <a:r>
              <a:rPr lang="en-US" dirty="0" smtClean="0"/>
              <a:t>Dec 2, </a:t>
            </a:r>
            <a:r>
              <a:rPr lang="en-US" dirty="0" smtClean="0"/>
              <a:t>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69808"/>
          </a:xfrm>
        </p:spPr>
        <p:txBody>
          <a:bodyPr>
            <a:normAutofit/>
          </a:bodyPr>
          <a:lstStyle/>
          <a:p>
            <a:r>
              <a:rPr lang="en-US" dirty="0" smtClean="0"/>
              <a:t>NH KEM 1 </a:t>
            </a:r>
            <a:r>
              <a:rPr lang="en-US" dirty="0" smtClean="0"/>
              <a:t>V4.0 </a:t>
            </a:r>
            <a:r>
              <a:rPr lang="en-US" dirty="0" smtClean="0"/>
              <a:t>(Level 2 &amp; 3) Alice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444446"/>
            <a:ext cx="8673408" cy="498084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Overall – a lot more data than </a:t>
            </a:r>
            <a:r>
              <a:rPr lang="en-US" dirty="0" smtClean="0"/>
              <a:t>V1, V2, </a:t>
            </a:r>
            <a:r>
              <a:rPr lang="en-US" dirty="0" smtClean="0"/>
              <a:t>and </a:t>
            </a:r>
            <a:r>
              <a:rPr lang="en-US" dirty="0" smtClean="0"/>
              <a:t>V3</a:t>
            </a:r>
          </a:p>
          <a:p>
            <a:pPr lvl="1"/>
            <a:r>
              <a:rPr lang="en-US" dirty="0" smtClean="0"/>
              <a:t>V1 = 4 data files (3 of MU69)</a:t>
            </a:r>
          </a:p>
          <a:p>
            <a:pPr lvl="1"/>
            <a:r>
              <a:rPr lang="en-US" dirty="0" smtClean="0"/>
              <a:t>V2 = 75 data files (~40 of MU69, some of cal star)</a:t>
            </a:r>
          </a:p>
          <a:p>
            <a:pPr lvl="1"/>
            <a:r>
              <a:rPr lang="en-US" dirty="0" smtClean="0"/>
              <a:t>V3 = 493 data files (~165 of MU69, some of the Sun, and some of a cal star)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V4 = 726 data files (184 of MU69, 279 of the Sun, 240 of cal stars, 4 of the sky, and 19 N/A)</a:t>
            </a:r>
            <a:endParaRPr lang="en-US" dirty="0" smtClean="0"/>
          </a:p>
          <a:p>
            <a:r>
              <a:rPr lang="en-US" dirty="0" smtClean="0"/>
              <a:t>Data are readable with readpds in IDL, i.e. described correctly in PDS labels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smtClean="0"/>
              <a:t>problems!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54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MU69 </a:t>
            </a:r>
            <a:r>
              <a:rPr lang="en-US" dirty="0" err="1" smtClean="0"/>
              <a:t>Pointings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30 </a:t>
            </a:r>
            <a:r>
              <a:rPr lang="en-US" dirty="0" err="1" smtClean="0"/>
              <a:t>mins</a:t>
            </a:r>
            <a:r>
              <a:rPr lang="en-US" dirty="0" smtClean="0"/>
              <a:t> apart </a:t>
            </a:r>
            <a:br>
              <a:rPr lang="en-US" dirty="0" smtClean="0"/>
            </a:br>
            <a:r>
              <a:rPr lang="en-US" dirty="0" smtClean="0"/>
              <a:t>near closest approach</a:t>
            </a:r>
            <a:endParaRPr lang="en-US" dirty="0">
              <a:latin typeface="Symbol" charset="2"/>
              <a:cs typeface="Symbol" charset="2"/>
            </a:endParaRPr>
          </a:p>
        </p:txBody>
      </p:sp>
      <p:pic>
        <p:nvPicPr>
          <p:cNvPr id="4" name="Content Placeholder 3" descr="MU69_histogram_123118_30min_difference.png"/>
          <p:cNvPicPr>
            <a:picLocks noGrp="1" noChangeAspect="1"/>
          </p:cNvPicPr>
          <p:nvPr>
            <p:ph idx="1"/>
          </p:nvPr>
        </p:nvPicPr>
        <p:blipFill>
          <a:blip r:embed="rId2"/>
          <a:srcRect t="-76510" b="-76510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1981200" y="3917434"/>
            <a:ext cx="1149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Difference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3695700" y="2628900"/>
            <a:ext cx="660400" cy="431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3721100" y="2755900"/>
            <a:ext cx="762000" cy="279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MU69 from previous slide plotted</a:t>
            </a:r>
            <a:endParaRPr lang="en-US" dirty="0"/>
          </a:p>
        </p:txBody>
      </p:sp>
      <p:pic>
        <p:nvPicPr>
          <p:cNvPr id="4" name="Content Placeholder 3" descr="MU69_histogram_123118_30min_separation_plotted_vs_lambda.png"/>
          <p:cNvPicPr>
            <a:picLocks noGrp="1" noChangeAspect="1"/>
          </p:cNvPicPr>
          <p:nvPr>
            <p:ph idx="1"/>
          </p:nvPr>
        </p:nvPicPr>
        <p:blipFill>
          <a:blip r:embed="rId2"/>
          <a:srcRect l="-7927" r="-792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 </a:t>
            </a:r>
            <a:r>
              <a:rPr lang="en-US" dirty="0" err="1" smtClean="0"/>
              <a:t>pointings</a:t>
            </a:r>
            <a:r>
              <a:rPr lang="en-US" dirty="0" smtClean="0"/>
              <a:t> (3 days apart)</a:t>
            </a:r>
            <a:endParaRPr lang="en-US" dirty="0"/>
          </a:p>
        </p:txBody>
      </p:sp>
      <p:pic>
        <p:nvPicPr>
          <p:cNvPr id="4" name="Content Placeholder 3" descr="Sun_pointing_pixel_list_and_histo_3day_separation.png"/>
          <p:cNvPicPr>
            <a:picLocks noGrp="1" noChangeAspect="1"/>
          </p:cNvPicPr>
          <p:nvPr>
            <p:ph idx="1"/>
          </p:nvPr>
        </p:nvPicPr>
        <p:blipFill>
          <a:blip r:embed="rId2"/>
          <a:srcRect l="-7703" r="-7703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1993900" y="2057400"/>
            <a:ext cx="264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----</a:t>
            </a:r>
            <a:r>
              <a:rPr lang="en-US" dirty="0" smtClean="0">
                <a:solidFill>
                  <a:schemeClr val="bg1"/>
                </a:solidFill>
              </a:rPr>
              <a:t> Pixel list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----</a:t>
            </a:r>
            <a:r>
              <a:rPr lang="en-US" dirty="0" smtClean="0">
                <a:solidFill>
                  <a:schemeClr val="bg1"/>
                </a:solidFill>
              </a:rPr>
              <a:t> Histogram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ky_IPM_Lyalpha.png"/>
          <p:cNvPicPr>
            <a:picLocks noGrp="1" noChangeAspect="1"/>
          </p:cNvPicPr>
          <p:nvPr>
            <p:ph idx="1"/>
          </p:nvPr>
        </p:nvPicPr>
        <p:blipFill>
          <a:blip r:embed="rId2"/>
          <a:srcRect l="-8625" r="-8625"/>
          <a:stretch>
            <a:fillRect/>
          </a:stretch>
        </p:blipFill>
        <p:spPr/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Interplanetary HI Ly-</a:t>
            </a:r>
            <a:r>
              <a:rPr lang="en-US" dirty="0" smtClean="0">
                <a:latin typeface="Symbol" charset="2"/>
                <a:cs typeface="Symbol" charset="2"/>
              </a:rPr>
              <a:t>a</a:t>
            </a:r>
            <a:endParaRPr lang="en-US" dirty="0">
              <a:latin typeface="Symbol" charset="2"/>
              <a:cs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3681</TotalTime>
  <Words>180</Words>
  <Application>Microsoft Macintosh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New Horizons KEM1 V4.0 Alice Instrument PDS-SBN Review</vt:lpstr>
      <vt:lpstr>NH KEM 1 V4.0 (Level 2 &amp; 3) Alice Data</vt:lpstr>
      <vt:lpstr>MU69 Pointings  30 mins apart  near closest approach</vt:lpstr>
      <vt:lpstr>MU69 from previous slide plotted</vt:lpstr>
      <vt:lpstr>Sun pointings (3 days apart)</vt:lpstr>
      <vt:lpstr>Interplanetary HI Ly-a</vt:lpstr>
    </vt:vector>
  </TitlesOfParts>
  <Company>University of Maryland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Horizons Alice PDS-SBN Review</dc:title>
  <dc:creator>Lori Feaga</dc:creator>
  <cp:lastModifiedBy>Lori Feaga</cp:lastModifiedBy>
  <cp:revision>32</cp:revision>
  <dcterms:created xsi:type="dcterms:W3CDTF">2020-12-02T18:19:48Z</dcterms:created>
  <dcterms:modified xsi:type="dcterms:W3CDTF">2020-12-03T01:41:59Z</dcterms:modified>
</cp:coreProperties>
</file>