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4"/>
    <p:restoredTop sz="94664"/>
  </p:normalViewPr>
  <p:slideViewPr>
    <p:cSldViewPr snapToGrid="0" snapToObjects="1">
      <p:cViewPr varScale="1">
        <p:scale>
          <a:sx n="143" d="100"/>
          <a:sy n="143" d="100"/>
        </p:scale>
        <p:origin x="5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A712-57AA-504C-B6F5-CBA3381BA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2BC6F-CDF7-0641-AEA9-7749C3B45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9751B-6584-B64C-9512-015A5FD2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F4B-7A9B-CE46-A563-E4118903792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97844-F79D-7B4C-B352-AC6637008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E2479-CE84-6C49-BE17-5017B13F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6DDA-D840-2044-9889-6A0AEA648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6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B35B3-62B1-B340-A8A7-08EBD5F1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48ABD-9E42-294C-B90A-287B4E7F6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C923E-8FAE-C64E-8269-E5E0DD87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F4B-7A9B-CE46-A563-E4118903792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D19EC-661B-484B-A329-517C4F4A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E648F-32EB-C24B-93DB-63307360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6DDA-D840-2044-9889-6A0AEA648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0683DA-E28A-0C4D-B7A8-6E4DF7345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DAC1A-9311-EF46-B96C-C7358F9B8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8ED57-F522-4048-9B25-709BCB0D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F4B-7A9B-CE46-A563-E4118903792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7D575-3C95-F948-B0EB-73217AA31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7D392-0DFA-9B45-A94C-62091161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6DDA-D840-2044-9889-6A0AEA648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9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05124-59BE-D841-977E-39297C20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70061-BD73-CF41-9CB8-59D489D3C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B1B64-BB7E-6C4D-8C4B-5C3312E6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F4B-7A9B-CE46-A563-E4118903792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E5EC8-944D-0F4A-8CF8-ECF973067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973EE-603D-AA4F-BF96-F438E57C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6DDA-D840-2044-9889-6A0AEA648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5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A72C-4304-824B-92BB-09271C97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562C2-43D1-1743-A536-ACE15D09B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288DC-DDA0-634B-8D36-BB6334F70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F4B-7A9B-CE46-A563-E4118903792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6C078-1609-3049-8627-8B0FA13D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F3CEC-4A73-BA4B-85A6-26E790A2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6DDA-D840-2044-9889-6A0AEA648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5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D3AD-E792-C347-847A-6FFA5304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D8FAD-02D7-4941-857B-AA093E120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3BDAC-5917-A04C-A460-AC148F109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1A8F0-D8C5-EA46-8479-D886EE3C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F4B-7A9B-CE46-A563-E4118903792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9176C-D913-1A42-A800-CD7DA376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83A22-73ED-7943-9231-C766C761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6DDA-D840-2044-9889-6A0AEA648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6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83B3-87C1-664C-B5F7-17320950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C5596-41CF-7449-B949-677B628E1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29CF5-F605-314A-AE30-BD811070C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FF8A2-BEF0-C54D-8958-A7D0A0958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10DB0-326C-DB44-A3AC-CD777B3A5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AC3490-7038-D341-8FB2-44560CEA4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F4B-7A9B-CE46-A563-E4118903792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7C9523-719D-E54F-9032-D029114E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A17F5-1095-A248-9D4C-5C4585F1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6DDA-D840-2044-9889-6A0AEA648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1728-7FEE-0848-88CF-880C5FA9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451358-52F9-2C4A-AE12-915A2E13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F4B-7A9B-CE46-A563-E4118903792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F6FE2-0A22-F548-8E1E-72437FAD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02336-F467-E04A-8645-961D8FE0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6DDA-D840-2044-9889-6A0AEA648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1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7760D-64FC-6043-8979-3C4912E7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F4B-7A9B-CE46-A563-E4118903792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79571-A6A4-0A49-BDFF-B438212D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9EACA-AEA7-584D-9C70-8B433C88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6DDA-D840-2044-9889-6A0AEA648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4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92A2-4114-1045-A26F-F221256C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FC3E3-63F6-764B-B95F-DEE3B7DB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9BCED-2A30-AE4E-899F-79A8711BC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C485D-7927-9644-9278-D0BFFD13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F4B-7A9B-CE46-A563-E4118903792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AF12D-BB31-3248-8F21-1BA863EA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2B414-EEED-174D-A8EC-2E267913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6DDA-D840-2044-9889-6A0AEA648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5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A80E4-1F16-EB44-B963-2385EBD1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42102-320F-C64C-B5B6-4ECC966D6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2A5EA-0078-1B49-9D91-F15D3B4A0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F8A74-B1E2-8842-AF8A-B3ED2648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1F4B-7A9B-CE46-A563-E4118903792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34E5F-5457-CE47-B2B6-E24CB937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73E16-8DDE-EC42-B324-359DAAC7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6DDA-D840-2044-9889-6A0AEA648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6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0F155F-C961-E74E-90E5-22BBEA3A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68BE0-D3DD-D248-A4AA-35D09E288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16AFF-02DD-BA4C-BE97-61A5433B9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31F4B-7A9B-CE46-A563-E4118903792E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49339-357B-4B4B-A25A-0F907CC89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47446-7329-A444-8A20-320915025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F6DDA-D840-2044-9889-6A0AEA648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4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43F11E-40EC-FF47-BEEB-8A89BB7CBC65}"/>
              </a:ext>
            </a:extLst>
          </p:cNvPr>
          <p:cNvSpPr/>
          <p:nvPr/>
        </p:nvSpPr>
        <p:spPr>
          <a:xfrm>
            <a:off x="1927160" y="1468997"/>
            <a:ext cx="8337678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3200" b="1" dirty="0">
                <a:solidFill>
                  <a:srgbClr val="B20834"/>
                </a:solidFill>
                <a:latin typeface="Times New Roman" charset="0"/>
                <a:ea typeface="Times New Roman" charset="0"/>
                <a:cs typeface="Times New Roman" charset="0"/>
              </a:rPr>
              <a:t>New Horizons REX KEM1 Encounter</a:t>
            </a:r>
          </a:p>
          <a:p>
            <a:pPr algn="ctr"/>
            <a:r>
              <a:rPr lang="en-US" sz="3200" b="1" dirty="0">
                <a:solidFill>
                  <a:srgbClr val="B20834"/>
                </a:solidFill>
                <a:latin typeface="Times New Roman" charset="0"/>
                <a:ea typeface="Times New Roman" charset="0"/>
                <a:cs typeface="Times New Roman" charset="0"/>
              </a:rPr>
              <a:t>Data Review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491DBC-4903-414F-AC6A-5CC66BF8024C}"/>
              </a:ext>
            </a:extLst>
          </p:cNvPr>
          <p:cNvSpPr/>
          <p:nvPr/>
        </p:nvSpPr>
        <p:spPr>
          <a:xfrm>
            <a:off x="4185829" y="3187382"/>
            <a:ext cx="38203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Ashok Kumar Verma</a:t>
            </a:r>
          </a:p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University of California, Los Angeles</a:t>
            </a:r>
          </a:p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December 04, 2020</a:t>
            </a:r>
          </a:p>
        </p:txBody>
      </p:sp>
    </p:spTree>
    <p:extLst>
      <p:ext uri="{BB962C8B-B14F-4D97-AF65-F5344CB8AC3E}">
        <p14:creationId xmlns:p14="http://schemas.microsoft.com/office/powerpoint/2010/main" val="393416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FB3541-D4C2-5C4D-BD93-35537974C6F4}"/>
              </a:ext>
            </a:extLst>
          </p:cNvPr>
          <p:cNvSpPr/>
          <p:nvPr/>
        </p:nvSpPr>
        <p:spPr>
          <a:xfrm>
            <a:off x="0" y="1"/>
            <a:ext cx="12192000" cy="613833"/>
          </a:xfrm>
          <a:prstGeom prst="rect">
            <a:avLst/>
          </a:prstGeom>
          <a:solidFill>
            <a:srgbClr val="B208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General Comments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032BD3-EEDA-214D-BFAF-B8C3CAE35BC9}"/>
              </a:ext>
            </a:extLst>
          </p:cNvPr>
          <p:cNvSpPr/>
          <p:nvPr/>
        </p:nvSpPr>
        <p:spPr>
          <a:xfrm>
            <a:off x="1084027" y="1658525"/>
            <a:ext cx="103340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Except for the radiometer data, the raw (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nh-a-rex-2-kem1-v3.0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 and calibrated (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nh-a-rex-3-kem1-v3.0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 datasets look identical, so my comments will apply to both datasets.</a:t>
            </a:r>
            <a:b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b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endParaRPr lang="en-US" sz="1400" dirty="0">
              <a:solidFill>
                <a:schemeClr val="bg2">
                  <a:lumMod val="75000"/>
                </a:schemeClr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 both catalog and document are very comprehensive and appear to be adopted from the previous REX delivery with the appropriate modifications required for this delivery.</a:t>
            </a:r>
            <a:b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b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endParaRPr lang="en-US" sz="1400" dirty="0">
              <a:solidFill>
                <a:schemeClr val="bg2">
                  <a:lumMod val="75000"/>
                </a:schemeClr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 have not found any auxiliary data files, in particular TRK-2-23 media files, in the archive. Such files may be needed for the accurate processing of the TNF data. </a:t>
            </a:r>
            <a:b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b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endParaRPr lang="en-US" sz="1400" dirty="0">
              <a:solidFill>
                <a:schemeClr val="bg2">
                  <a:lumMod val="75000"/>
                </a:schemeClr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The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datainfo.txt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file is absent from the top-level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data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subdirectory. This file should contain specific information about the files under the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data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directory.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1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FB3541-D4C2-5C4D-BD93-35537974C6F4}"/>
              </a:ext>
            </a:extLst>
          </p:cNvPr>
          <p:cNvSpPr/>
          <p:nvPr/>
        </p:nvSpPr>
        <p:spPr>
          <a:xfrm>
            <a:off x="0" y="1"/>
            <a:ext cx="12192000" cy="613833"/>
          </a:xfrm>
          <a:prstGeom prst="rect">
            <a:avLst/>
          </a:prstGeom>
          <a:solidFill>
            <a:srgbClr val="B208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Data: TNF (TRK-2-34 Files)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8FD2CC-9C49-1540-8B81-ADD7782CF944}"/>
              </a:ext>
            </a:extLst>
          </p:cNvPr>
          <p:cNvSpPr txBox="1"/>
          <p:nvPr/>
        </p:nvSpPr>
        <p:spPr>
          <a:xfrm>
            <a:off x="635796" y="658490"/>
            <a:ext cx="3484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Raw Data Review Method: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66CCC6-50C6-FF4C-AB02-EE6CEEEDBCA0}"/>
              </a:ext>
            </a:extLst>
          </p:cNvPr>
          <p:cNvSpPr/>
          <p:nvPr/>
        </p:nvSpPr>
        <p:spPr>
          <a:xfrm>
            <a:off x="1261915" y="1202382"/>
            <a:ext cx="102942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To spot the erroneous points in the file, I unpacked the data and plotted the time history of the raw observables. I then compared these observables with their predicted value based on available spacecraft and planetary ephemerides. </a:t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</a:br>
            <a:endParaRPr lang="en-US" sz="1600" dirty="0">
              <a:solidFill>
                <a:schemeClr val="bg2">
                  <a:lumMod val="75000"/>
                </a:schemeClr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used the “</a:t>
            </a:r>
            <a:r>
              <a:rPr lang="en-US" sz="16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nh_recon_arrokoth_od147_v01.bsp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 trajectory file, which is the primary SP-Kernel for the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Arrokoth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encounter and contains Kuiper Belt cruise data and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Arrokoth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approach, encounter, and departure data from 2015-09-27 to 2019-02-14. </a:t>
            </a:r>
            <a:endParaRPr lang="en-US" sz="1600" dirty="0">
              <a:solidFill>
                <a:schemeClr val="bg2">
                  <a:lumMod val="75000"/>
                </a:schemeClr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4A420-D54B-5241-A820-EC70D6D2FBE4}"/>
              </a:ext>
            </a:extLst>
          </p:cNvPr>
          <p:cNvSpPr txBox="1"/>
          <p:nvPr/>
        </p:nvSpPr>
        <p:spPr>
          <a:xfrm>
            <a:off x="635796" y="3577688"/>
            <a:ext cx="1539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Outcomes: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29B1-988D-8E4E-8E08-DE7EF5C31E6E}"/>
              </a:ext>
            </a:extLst>
          </p:cNvPr>
          <p:cNvSpPr/>
          <p:nvPr/>
        </p:nvSpPr>
        <p:spPr>
          <a:xfrm>
            <a:off x="1261915" y="4141474"/>
            <a:ext cx="1018001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 found very large residuals with a systematic signature, especially for the 2-Way Doppler, which is not foreseen if the spacecraft trajectory is already adapted to these observations.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chemeClr val="bg2">
                  <a:lumMod val="75000"/>
                </a:schemeClr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am wondering if it is an expected behavior or if there is a lack of supporting information to correctly interpret the data?</a:t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chemeClr val="bg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Uplink ramp data is missing for 55 and 63 DSNs, making it impossible to process some of the 3-way Doppler and Range datasets. These two stations hold a total of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40%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the 3-way Doppler data and approximately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14%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the total data.   </a:t>
            </a:r>
          </a:p>
        </p:txBody>
      </p:sp>
    </p:spTree>
    <p:extLst>
      <p:ext uri="{BB962C8B-B14F-4D97-AF65-F5344CB8AC3E}">
        <p14:creationId xmlns:p14="http://schemas.microsoft.com/office/powerpoint/2010/main" val="247017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6DC073-B332-1A48-B972-FD7B69C4FA31}"/>
              </a:ext>
            </a:extLst>
          </p:cNvPr>
          <p:cNvSpPr/>
          <p:nvPr/>
        </p:nvSpPr>
        <p:spPr>
          <a:xfrm>
            <a:off x="0" y="1"/>
            <a:ext cx="12192000" cy="613833"/>
          </a:xfrm>
          <a:prstGeom prst="rect">
            <a:avLst/>
          </a:prstGeom>
          <a:solidFill>
            <a:srgbClr val="B208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Data: TNF (TRK-2-34 Files)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257E8-174D-604D-BA79-DF337F1D0A3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39" y="1294627"/>
            <a:ext cx="8011573" cy="5503738"/>
          </a:xfrm>
          <a:prstGeom prst="rect">
            <a:avLst/>
          </a:prstGeom>
          <a:scene3d>
            <a:camera prst="orthographicFront">
              <a:rot lat="0" lon="21594000" rev="0"/>
            </a:camera>
            <a:lightRig rig="threePt" dir="t"/>
          </a:scene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F67262-614C-CF4A-898E-4D917AEEF4DD}"/>
              </a:ext>
            </a:extLst>
          </p:cNvPr>
          <p:cNvSpPr/>
          <p:nvPr/>
        </p:nvSpPr>
        <p:spPr>
          <a:xfrm>
            <a:off x="1502798" y="648296"/>
            <a:ext cx="9819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The plot below shows the Doppler 2/3-way and Phase Range residuals obtained during the period of the KEM1 encounter.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4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6DC073-B332-1A48-B972-FD7B69C4FA31}"/>
              </a:ext>
            </a:extLst>
          </p:cNvPr>
          <p:cNvSpPr/>
          <p:nvPr/>
        </p:nvSpPr>
        <p:spPr>
          <a:xfrm>
            <a:off x="0" y="1"/>
            <a:ext cx="12192000" cy="613833"/>
          </a:xfrm>
          <a:prstGeom prst="rect">
            <a:avLst/>
          </a:prstGeom>
          <a:solidFill>
            <a:srgbClr val="B208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Data: TNF (TRK-2-34 Files)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45791-9B81-FC4B-828D-47253A4EB8DF}"/>
              </a:ext>
            </a:extLst>
          </p:cNvPr>
          <p:cNvSpPr txBox="1"/>
          <p:nvPr/>
        </p:nvSpPr>
        <p:spPr>
          <a:xfrm>
            <a:off x="635796" y="658490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PDS3 Labels: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FD29C0-19BE-8146-B0B8-F33E022625FB}"/>
              </a:ext>
            </a:extLst>
          </p:cNvPr>
          <p:cNvSpPr/>
          <p:nvPr/>
        </p:nvSpPr>
        <p:spPr>
          <a:xfrm>
            <a:off x="1261915" y="1202382"/>
            <a:ext cx="102942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version of the reference document (TNFSIS.ANC or TNFSIS.PDF) is not the right one for this archive. The latest version (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 No. 820-013, TRK-2-34, Rev. P, 2017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is more relevant to this archive and should be included in place. </a:t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chemeClr val="bg2">
                  <a:lumMod val="75000"/>
                </a:schemeClr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DSN_STATION_NUMBER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missing in the label. </a:t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chemeClr val="bg2">
                  <a:lumMod val="75000"/>
                </a:schemeClr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 and stop times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indicated on the PDS3 labels appears incorrect (see sample Table below).</a:t>
            </a:r>
            <a:endParaRPr lang="en-US" sz="1600" dirty="0">
              <a:solidFill>
                <a:schemeClr val="bg2">
                  <a:lumMod val="75000"/>
                </a:schemeClr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2E8B0A-C16D-5E46-9134-1DB76FC95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704793"/>
              </p:ext>
            </p:extLst>
          </p:nvPr>
        </p:nvGraphicFramePr>
        <p:xfrm>
          <a:off x="731638" y="3683941"/>
          <a:ext cx="10728723" cy="281258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57993">
                  <a:extLst>
                    <a:ext uri="{9D8B030D-6E8A-4147-A177-3AD203B41FA5}">
                      <a16:colId xmlns:a16="http://schemas.microsoft.com/office/drawing/2014/main" val="1587132116"/>
                    </a:ext>
                  </a:extLst>
                </a:gridCol>
                <a:gridCol w="1924754">
                  <a:extLst>
                    <a:ext uri="{9D8B030D-6E8A-4147-A177-3AD203B41FA5}">
                      <a16:colId xmlns:a16="http://schemas.microsoft.com/office/drawing/2014/main" val="1721435530"/>
                    </a:ext>
                  </a:extLst>
                </a:gridCol>
                <a:gridCol w="2108063">
                  <a:extLst>
                    <a:ext uri="{9D8B030D-6E8A-4147-A177-3AD203B41FA5}">
                      <a16:colId xmlns:a16="http://schemas.microsoft.com/office/drawing/2014/main" val="921294625"/>
                    </a:ext>
                  </a:extLst>
                </a:gridCol>
                <a:gridCol w="1933921">
                  <a:extLst>
                    <a:ext uri="{9D8B030D-6E8A-4147-A177-3AD203B41FA5}">
                      <a16:colId xmlns:a16="http://schemas.microsoft.com/office/drawing/2014/main" val="3606229431"/>
                    </a:ext>
                  </a:extLst>
                </a:gridCol>
                <a:gridCol w="2103992">
                  <a:extLst>
                    <a:ext uri="{9D8B030D-6E8A-4147-A177-3AD203B41FA5}">
                      <a16:colId xmlns:a16="http://schemas.microsoft.com/office/drawing/2014/main" val="2999986910"/>
                    </a:ext>
                  </a:extLst>
                </a:gridCol>
              </a:tblGrid>
              <a:tr h="519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File Name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Start Time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(PDS3 Label)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Start Time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(Expected)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Stop Time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(PDS3 Label)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Stop Time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(Expected)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2565949377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nh_rex_2018251_dss14.lbl 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</a:rPr>
                        <a:t>2018-251T23:25:00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2018-09-08T23:25: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</a:rPr>
                        <a:t>2018-251T23:59:59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2018-09-09T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07:45:51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3587171975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nh_rex_2018252_dss25.lbl 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2018-252T02:20:00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2018-09-09T02:20: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</a:rPr>
                        <a:t>2018-252T23:59:59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2018-09-09T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07:35:01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3496918280"/>
                  </a:ext>
                </a:extLst>
              </a:tr>
              <a:tr h="7413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nh_rex_2018292_dss14.lbl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: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2018-292T23:00:00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: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2018-10-19T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21:55:02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: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2018-292T23:59:59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: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2018-10-20T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03:20:02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: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2751760359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</a:rPr>
                        <a:t>nh_rex_2020070_dss26.lbl 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2020-070T10:45:00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2020-03-10T10:45: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2020-070T23:59:59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2020-03-10T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12:44:08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242732338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</a:rPr>
                        <a:t>nh_rex_2018251_dss14.lbl 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</a:rPr>
                        <a:t>2018-251T23:25:00</a:t>
                      </a: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2018-09-08T23:25: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2018-251T23:59:59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</a:rPr>
                        <a:t>2018-09-09T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07:45:51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2078196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2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6DC073-B332-1A48-B972-FD7B69C4FA31}"/>
              </a:ext>
            </a:extLst>
          </p:cNvPr>
          <p:cNvSpPr/>
          <p:nvPr/>
        </p:nvSpPr>
        <p:spPr>
          <a:xfrm>
            <a:off x="0" y="1"/>
            <a:ext cx="12192000" cy="613833"/>
          </a:xfrm>
          <a:prstGeom prst="rect">
            <a:avLst/>
          </a:prstGeom>
          <a:solidFill>
            <a:srgbClr val="B208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Data: Ramp Data (Uplink Files)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FF96B-D184-7F4A-87E9-40D41B531930}"/>
              </a:ext>
            </a:extLst>
          </p:cNvPr>
          <p:cNvSpPr txBox="1"/>
          <p:nvPr/>
        </p:nvSpPr>
        <p:spPr>
          <a:xfrm>
            <a:off x="0" y="726868"/>
            <a:ext cx="3484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Raw Data Review Method: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8D0C06-42AB-CB43-BDF9-3818554F847C}"/>
              </a:ext>
            </a:extLst>
          </p:cNvPr>
          <p:cNvSpPr/>
          <p:nvPr/>
        </p:nvSpPr>
        <p:spPr>
          <a:xfrm>
            <a:off x="316779" y="1372032"/>
            <a:ext cx="102942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To spot the erroneous points in the file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extracted the ramp data from the TNF files and compared it against the values given in the uplink data files.</a:t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</a:br>
            <a:endParaRPr lang="en-US" sz="1600" dirty="0">
              <a:solidFill>
                <a:schemeClr val="bg2">
                  <a:lumMod val="75000"/>
                </a:schemeClr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checked all the files. </a:t>
            </a:r>
            <a:endParaRPr lang="en-US" sz="1600" dirty="0">
              <a:solidFill>
                <a:schemeClr val="bg2">
                  <a:lumMod val="75000"/>
                </a:schemeClr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D245C-9509-6044-85AD-0788B3CA3A75}"/>
              </a:ext>
            </a:extLst>
          </p:cNvPr>
          <p:cNvSpPr txBox="1"/>
          <p:nvPr/>
        </p:nvSpPr>
        <p:spPr>
          <a:xfrm>
            <a:off x="0" y="3278973"/>
            <a:ext cx="1539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Outcomes: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A2067-989B-C943-9377-F8A12F4F11A3}"/>
              </a:ext>
            </a:extLst>
          </p:cNvPr>
          <p:cNvSpPr/>
          <p:nvPr/>
        </p:nvSpPr>
        <p:spPr>
          <a:xfrm>
            <a:off x="140434" y="3974566"/>
            <a:ext cx="62686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 the same values with a few very low aberrant values (&lt; 2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mHz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possibly a numerical noise (see lower panel of the Figure). </a:t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chemeClr val="bg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 and stop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 indicated on the PDS3 labels appears incorrect.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</a:t>
            </a:r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A0E706E2-4989-BF47-BBCE-180235F9C4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88" y="2750884"/>
            <a:ext cx="5274449" cy="393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1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6DC073-B332-1A48-B972-FD7B69C4FA31}"/>
              </a:ext>
            </a:extLst>
          </p:cNvPr>
          <p:cNvSpPr/>
          <p:nvPr/>
        </p:nvSpPr>
        <p:spPr>
          <a:xfrm>
            <a:off x="0" y="1"/>
            <a:ext cx="12192000" cy="613833"/>
          </a:xfrm>
          <a:prstGeom prst="rect">
            <a:avLst/>
          </a:prstGeom>
          <a:solidFill>
            <a:srgbClr val="B208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Data: Radiometer Data (Fit Files)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32094-1D64-2C4A-9A95-7F6A03368260}"/>
              </a:ext>
            </a:extLst>
          </p:cNvPr>
          <p:cNvSpPr txBox="1"/>
          <p:nvPr/>
        </p:nvSpPr>
        <p:spPr>
          <a:xfrm>
            <a:off x="0" y="726868"/>
            <a:ext cx="3484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Raw Data Review Method: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3FDD1C-11D9-DB44-9B93-1E31475384ED}"/>
              </a:ext>
            </a:extLst>
          </p:cNvPr>
          <p:cNvSpPr/>
          <p:nvPr/>
        </p:nvSpPr>
        <p:spPr>
          <a:xfrm>
            <a:off x="316779" y="1372032"/>
            <a:ext cx="102942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I'm not familiar with this kind of data. To the best of my knowledge, this is not a conventional Radio Science data format, though the I/Q samples of the fit files look similar to the open loop RS-RSR data. </a:t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chemeClr val="bg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So, at a minimum, I randomly selected about 100 files and plotted the sample distribution with Gaussian adjustments to identify outliers.</a:t>
            </a:r>
            <a:endParaRPr lang="en-US" sz="1600" dirty="0">
              <a:solidFill>
                <a:schemeClr val="bg2">
                  <a:lumMod val="75000"/>
                </a:schemeClr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0AA71-61A9-934A-A28E-F96A4CE08B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37" y="3152113"/>
            <a:ext cx="5082347" cy="3499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693F3C-BB8D-ED4D-A4A4-6D2B97E7F044}"/>
              </a:ext>
            </a:extLst>
          </p:cNvPr>
          <p:cNvSpPr txBox="1"/>
          <p:nvPr/>
        </p:nvSpPr>
        <p:spPr>
          <a:xfrm>
            <a:off x="0" y="3278973"/>
            <a:ext cx="1539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Outcomes: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5212CF-2594-7842-ABF3-30F0BA3C0312}"/>
              </a:ext>
            </a:extLst>
          </p:cNvPr>
          <p:cNvSpPr/>
          <p:nvPr/>
        </p:nvSpPr>
        <p:spPr>
          <a:xfrm>
            <a:off x="140434" y="3974566"/>
            <a:ext cx="62686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most cases, I found the expected distribution (see the Figure).</a:t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chemeClr val="bg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a couple of cases, I found all I/Q samples set to zero. I don't know, if it is expected, and the reason for archiving these files?</a:t>
            </a:r>
          </a:p>
        </p:txBody>
      </p:sp>
    </p:spTree>
    <p:extLst>
      <p:ext uri="{BB962C8B-B14F-4D97-AF65-F5344CB8AC3E}">
        <p14:creationId xmlns:p14="http://schemas.microsoft.com/office/powerpoint/2010/main" val="1953688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445401D3-D341-E64A-BAAE-D5D1600C7A49}">
  <we:reference id="wa104380907" version="3.0.0.0" store="en-US" storeType="OMEX"/>
  <we:alternateReferences>
    <we:reference id="wa104380907" version="3.0.0.0" store="WA10438090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9C60E3C-3C67-F84C-835D-EFEE137FB66D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808</Words>
  <Application>Microsoft Macintosh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Verma, Ashok</dc:creator>
  <cp:lastModifiedBy>Verma, Ashok</cp:lastModifiedBy>
  <cp:revision>18</cp:revision>
  <dcterms:created xsi:type="dcterms:W3CDTF">2020-11-24T19:28:40Z</dcterms:created>
  <dcterms:modified xsi:type="dcterms:W3CDTF">2020-11-25T06:47:25Z</dcterms:modified>
</cp:coreProperties>
</file>