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2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74"/>
  </p:normalViewPr>
  <p:slideViewPr>
    <p:cSldViewPr snapToGrid="0" snapToObjects="1">
      <p:cViewPr varScale="1">
        <p:scale>
          <a:sx n="115" d="100"/>
          <a:sy n="115" d="100"/>
        </p:scale>
        <p:origin x="47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90D9C-7603-504B-88A7-8749F77438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DB3858-DD1B-BE43-9568-6F1694EE43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456E0D-6E7D-9A49-B175-A2B713374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F7537-42D4-554D-986F-FE269B7F7B3B}" type="datetimeFigureOut">
              <a:rPr lang="en-US" smtClean="0"/>
              <a:t>4/14/21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D9E18-1EC9-5944-9529-D4BE0D55C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F0AD50-DBB8-5043-BF2F-89837219E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AEBA7-B9AE-2941-A159-F76B1281E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631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A1AE6-AF69-664F-ADBF-6464F060A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02AA25-AA8B-F54A-81B4-51771D8A0F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D597F5-370F-F34E-A4AD-E2A194E23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F7537-42D4-554D-986F-FE269B7F7B3B}" type="datetimeFigureOut">
              <a:rPr lang="en-US" smtClean="0"/>
              <a:t>4/14/21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D6B2CE-24A8-5544-BEC2-C516E6B71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FFE462-50F9-4047-8AAB-8F54BD6BF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AEBA7-B9AE-2941-A159-F76B1281E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940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5631F13-C2A7-8A4E-A152-5E90EB4E62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C81B0A-E13D-E047-BE49-389387A6E7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CF5724-2FFF-4842-9E53-09598F99F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F7537-42D4-554D-986F-FE269B7F7B3B}" type="datetimeFigureOut">
              <a:rPr lang="en-US" smtClean="0"/>
              <a:t>4/14/21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8AC914-B31A-BA46-AAE5-F15DD67A5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22A041-A4F6-C04A-BC8E-8568096D7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AEBA7-B9AE-2941-A159-F76B1281E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817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E2E5C-6587-4D46-B6FA-2C1023018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D10674-52C7-2048-8460-15FA9380DE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CA1E1D-5EC7-794B-A9CD-B1322F5C4B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F7537-42D4-554D-986F-FE269B7F7B3B}" type="datetimeFigureOut">
              <a:rPr lang="en-US" smtClean="0"/>
              <a:t>4/14/21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E1E4B-467D-D746-9F4D-43FA8662D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CFB31E-DDB5-2F44-86AB-1D5C9DD56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AEBA7-B9AE-2941-A159-F76B1281E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900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E807B-A5FA-894B-9594-B88B4AD3D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2018B1-44C4-ED40-9FDE-8B99028E43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F72067-F8D4-184C-BE2D-BE82A3FF1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F7537-42D4-554D-986F-FE269B7F7B3B}" type="datetimeFigureOut">
              <a:rPr lang="en-US" smtClean="0"/>
              <a:t>4/14/21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B2DD96-0B1B-8541-AFF3-98BC9AA3B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6965D4-8475-C14A-BDE3-40B51F088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AEBA7-B9AE-2941-A159-F76B1281E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174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78CBF1-50CA-AC47-9DED-F45761274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E71D9B-E787-CA47-8673-B08FDAAB74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308F79-816D-F945-9F2E-613A47EAC4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384F7E-806D-6743-88A2-70FD482EE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F7537-42D4-554D-986F-FE269B7F7B3B}" type="datetimeFigureOut">
              <a:rPr lang="en-US" smtClean="0"/>
              <a:t>4/14/21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708453-0165-2248-BAE9-07F990A0C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92E7A1-1979-C74B-BBCB-2E7B21227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AEBA7-B9AE-2941-A159-F76B1281E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236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82D19-0DAC-F148-8067-5006596CC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778CA7-6805-AF43-B447-DF2FE52ADA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B850B1-F536-094F-BF65-82BADDC854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2B1431-18D4-DE40-9063-A3E4DFEC83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158DD9-FBCC-9A4E-8810-A4063E9341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0C3492E-9895-B14C-A293-415EFB583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F7537-42D4-554D-986F-FE269B7F7B3B}" type="datetimeFigureOut">
              <a:rPr lang="en-US" smtClean="0"/>
              <a:t>4/14/21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5A13C58-416B-FB43-91AE-91B4AFBA8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D09FDDE-91D0-7A42-B060-889B39A2C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AEBA7-B9AE-2941-A159-F76B1281E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981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7A3E6-4680-3A48-9ADF-E70701F12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16C671-34BA-884C-B441-A8C6BB67F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F7537-42D4-554D-986F-FE269B7F7B3B}" type="datetimeFigureOut">
              <a:rPr lang="en-US" smtClean="0"/>
              <a:t>4/14/21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C828F9-B5E7-A14C-B648-614D11EAF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4CE6F9-438B-1540-9653-8D9328E1F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AEBA7-B9AE-2941-A159-F76B1281E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013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F2936B-99F4-A04B-B969-81F200719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F7537-42D4-554D-986F-FE269B7F7B3B}" type="datetimeFigureOut">
              <a:rPr lang="en-US" smtClean="0"/>
              <a:t>4/14/21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5E53BE-23F2-9C40-84B6-4FC5CC0AD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2FB2FC-C265-AE4C-B554-BE5B65923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AEBA7-B9AE-2941-A159-F76B1281E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565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FA04F-1825-C841-9398-B8CC91B9C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E14954-06D6-3147-9101-093727D9E0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BD02F3-56FD-1744-BA94-130BF246D4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DE0C57-5966-D744-A935-5C39DFEB5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F7537-42D4-554D-986F-FE269B7F7B3B}" type="datetimeFigureOut">
              <a:rPr lang="en-US" smtClean="0"/>
              <a:t>4/14/21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FC5BE7-ACFF-4D43-9A5C-D2631E9C4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C8740C-83C0-AD40-9502-1AF867E3D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AEBA7-B9AE-2941-A159-F76B1281E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258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98DA2-0841-CB48-886B-5A992D738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60A6B1C-3D30-8243-A25F-9DFE946D46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D57A5D-991F-7F4E-9F65-964901EEAC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9A3E17-0CDE-204D-9009-97FE8F81A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F7537-42D4-554D-986F-FE269B7F7B3B}" type="datetimeFigureOut">
              <a:rPr lang="en-US" smtClean="0"/>
              <a:t>4/14/21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2CD91E-8A87-EB4B-B45F-48797B22D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E04A82-0851-D744-8CDD-C0CF622D7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AEBA7-B9AE-2941-A159-F76B1281E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990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ADCC0E1-E4ED-4E4A-9A4F-88E7B299C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C4CF7D-8553-454D-AEC4-096D73D85A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3E2163-6157-5245-9660-50588C1958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F7537-42D4-554D-986F-FE269B7F7B3B}" type="datetimeFigureOut">
              <a:rPr lang="en-US" smtClean="0"/>
              <a:t>4/14/21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A72254-BA03-C941-8FB7-8A1210C59C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457360-1886-AC4B-9655-FF9CD4EC5B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AEBA7-B9AE-2941-A159-F76B1281E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958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4F383-BB04-C943-A89B-B2CBB89189B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Spitzer IRS Review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F2C8D6-7B3C-A240-BC71-2652CE68C7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Adam McKay</a:t>
            </a:r>
          </a:p>
        </p:txBody>
      </p:sp>
    </p:spTree>
    <p:extLst>
      <p:ext uri="{BB962C8B-B14F-4D97-AF65-F5344CB8AC3E}">
        <p14:creationId xmlns:p14="http://schemas.microsoft.com/office/powerpoint/2010/main" val="339258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501645-FA61-FF40-A468-14ADCBAB4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B7FF7-1922-C643-9F8A-AF57E60542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437039"/>
          </a:xfrm>
        </p:spPr>
        <p:txBody>
          <a:bodyPr/>
          <a:lstStyle/>
          <a:p>
            <a:r>
              <a:rPr lang="en-US" dirty="0"/>
              <a:t>5-40 micron spectra of 32 comets obtained with Spitzer IRS</a:t>
            </a:r>
          </a:p>
          <a:p>
            <a:r>
              <a:rPr lang="en-US" dirty="0"/>
              <a:t>Fully reduced, extracted spectra, raw data available on Spitzer Heritage Archive</a:t>
            </a:r>
          </a:p>
          <a:p>
            <a:r>
              <a:rPr lang="en-US" dirty="0"/>
              <a:t>Comma delimited .csv files with context information and data</a:t>
            </a:r>
          </a:p>
          <a:p>
            <a:r>
              <a:rPr lang="en-US" dirty="0"/>
              <a:t>Wavelength, bin width, flux, uncertainty, spectral setup, scale factor used for matching different wavelength regions sampled with different spectral setups, and estimated nucleus contribution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906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94CE5-CC73-8E42-AC48-CF9EE3395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39403"/>
          </a:xfrm>
        </p:spPr>
        <p:txBody>
          <a:bodyPr/>
          <a:lstStyle/>
          <a:p>
            <a:r>
              <a:rPr lang="en-US" dirty="0"/>
              <a:t>Data Look Good!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5EE522A-385D-0C42-BEFA-F76F399C1572}"/>
              </a:ext>
            </a:extLst>
          </p:cNvPr>
          <p:cNvSpPr txBox="1"/>
          <p:nvPr/>
        </p:nvSpPr>
        <p:spPr>
          <a:xfrm>
            <a:off x="2519464" y="6216134"/>
            <a:ext cx="255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Plot from documentation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38DC799-B505-314B-8445-1B5691AAC697}"/>
              </a:ext>
            </a:extLst>
          </p:cNvPr>
          <p:cNvSpPr txBox="1"/>
          <p:nvPr/>
        </p:nvSpPr>
        <p:spPr>
          <a:xfrm>
            <a:off x="8161507" y="6225862"/>
            <a:ext cx="2175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My replotting of data</a:t>
            </a:r>
          </a:p>
        </p:txBody>
      </p:sp>
      <p:pic>
        <p:nvPicPr>
          <p:cNvPr id="10" name="Content Placeholder 9" descr="Chart&#10;&#10;Description automatically generated">
            <a:extLst>
              <a:ext uri="{FF2B5EF4-FFF2-40B4-BE49-F238E27FC236}">
                <a16:creationId xmlns:a16="http://schemas.microsoft.com/office/drawing/2014/main" id="{84741834-C72D-1446-9E32-A8E14A130B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6991" y="1077203"/>
            <a:ext cx="4997696" cy="4985797"/>
          </a:xfrm>
        </p:spPr>
      </p:pic>
      <p:pic>
        <p:nvPicPr>
          <p:cNvPr id="12" name="Picture 11" descr="Chart, line chart&#10;&#10;Description automatically generated">
            <a:extLst>
              <a:ext uri="{FF2B5EF4-FFF2-40B4-BE49-F238E27FC236}">
                <a16:creationId xmlns:a16="http://schemas.microsoft.com/office/drawing/2014/main" id="{C3462350-75A7-DA47-865C-204EE9C6E6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27283" y="526951"/>
            <a:ext cx="4844043" cy="5536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170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94CE5-CC73-8E42-AC48-CF9EE3395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39403"/>
          </a:xfrm>
        </p:spPr>
        <p:txBody>
          <a:bodyPr/>
          <a:lstStyle/>
          <a:p>
            <a:r>
              <a:rPr lang="en-US" dirty="0"/>
              <a:t>Data Look Good!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5EE522A-385D-0C42-BEFA-F76F399C1572}"/>
              </a:ext>
            </a:extLst>
          </p:cNvPr>
          <p:cNvSpPr txBox="1"/>
          <p:nvPr/>
        </p:nvSpPr>
        <p:spPr>
          <a:xfrm>
            <a:off x="2519464" y="6225862"/>
            <a:ext cx="255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Plot from documentation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38DC799-B505-314B-8445-1B5691AAC697}"/>
              </a:ext>
            </a:extLst>
          </p:cNvPr>
          <p:cNvSpPr txBox="1"/>
          <p:nvPr/>
        </p:nvSpPr>
        <p:spPr>
          <a:xfrm>
            <a:off x="8161507" y="6225862"/>
            <a:ext cx="2175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My replotting of data</a:t>
            </a:r>
          </a:p>
        </p:txBody>
      </p:sp>
      <p:pic>
        <p:nvPicPr>
          <p:cNvPr id="4" name="Picture 3" descr="Chart, diagram&#10;&#10;Description automatically generated">
            <a:extLst>
              <a:ext uri="{FF2B5EF4-FFF2-40B4-BE49-F238E27FC236}">
                <a16:creationId xmlns:a16="http://schemas.microsoft.com/office/drawing/2014/main" id="{296A7D65-DC91-9144-9C3B-BBCE27717A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4825" y="1116029"/>
            <a:ext cx="5122028" cy="5109833"/>
          </a:xfrm>
          <a:prstGeom prst="rect">
            <a:avLst/>
          </a:prstGeom>
        </p:spPr>
      </p:pic>
      <p:pic>
        <p:nvPicPr>
          <p:cNvPr id="11" name="Content Placeholder 10" descr="Diagram, histogram&#10;&#10;Description automatically generated">
            <a:extLst>
              <a:ext uri="{FF2B5EF4-FFF2-40B4-BE49-F238E27FC236}">
                <a16:creationId xmlns:a16="http://schemas.microsoft.com/office/drawing/2014/main" id="{AE24D5E5-A482-8348-8A4C-B6B92E46EFC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710897" y="527962"/>
            <a:ext cx="5076815" cy="5802075"/>
          </a:xfrm>
        </p:spPr>
      </p:pic>
    </p:spTree>
    <p:extLst>
      <p:ext uri="{BB962C8B-B14F-4D97-AF65-F5344CB8AC3E}">
        <p14:creationId xmlns:p14="http://schemas.microsoft.com/office/powerpoint/2010/main" val="3263762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E6197-6EA5-F940-89FD-30D2581CA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1379" y="190884"/>
            <a:ext cx="6542483" cy="666007"/>
          </a:xfrm>
        </p:spPr>
        <p:txBody>
          <a:bodyPr>
            <a:normAutofit fontScale="90000"/>
          </a:bodyPr>
          <a:lstStyle/>
          <a:p>
            <a:r>
              <a:rPr lang="en-US" dirty="0"/>
              <a:t>Corrections from last time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419E86C-EB16-A241-975B-5627A5E7F7F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1178" y="856891"/>
            <a:ext cx="6503812" cy="5321301"/>
          </a:xfrm>
        </p:spPr>
      </p:pic>
      <p:pic>
        <p:nvPicPr>
          <p:cNvPr id="6" name="Picture 5" descr="Chart, histogram&#10;&#10;Description automatically generated">
            <a:extLst>
              <a:ext uri="{FF2B5EF4-FFF2-40B4-BE49-F238E27FC236}">
                <a16:creationId xmlns:a16="http://schemas.microsoft.com/office/drawing/2014/main" id="{86CA89BC-F262-354A-8607-9DB80BC69B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6822" y="1028421"/>
            <a:ext cx="4984556" cy="497268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789C0F4-882D-D246-AE46-76D16825215F}"/>
              </a:ext>
            </a:extLst>
          </p:cNvPr>
          <p:cNvSpPr txBox="1"/>
          <p:nvPr/>
        </p:nvSpPr>
        <p:spPr>
          <a:xfrm>
            <a:off x="2913230" y="6202100"/>
            <a:ext cx="1039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Last time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D655798-75C2-2F4C-A65C-05D5B790D2F2}"/>
              </a:ext>
            </a:extLst>
          </p:cNvPr>
          <p:cNvSpPr txBox="1"/>
          <p:nvPr/>
        </p:nvSpPr>
        <p:spPr>
          <a:xfrm>
            <a:off x="8647162" y="6169756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This time</a:t>
            </a:r>
          </a:p>
        </p:txBody>
      </p:sp>
    </p:spTree>
    <p:extLst>
      <p:ext uri="{BB962C8B-B14F-4D97-AF65-F5344CB8AC3E}">
        <p14:creationId xmlns:p14="http://schemas.microsoft.com/office/powerpoint/2010/main" val="2948278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209FD-0B82-7A47-AA53-A41D9AA62A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6345"/>
            <a:ext cx="10515600" cy="1325563"/>
          </a:xfrm>
        </p:spPr>
        <p:txBody>
          <a:bodyPr/>
          <a:lstStyle/>
          <a:p>
            <a:r>
              <a:rPr lang="en-US" dirty="0"/>
              <a:t>Critiques of Documentation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6713EB-8882-0C40-81E0-158209D48E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67702"/>
            <a:ext cx="10515600" cy="4853955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Overall </a:t>
            </a:r>
            <a:r>
              <a:rPr lang="en-US" dirty="0" err="1"/>
              <a:t>overview.pdf</a:t>
            </a:r>
            <a:r>
              <a:rPr lang="en-US" dirty="0"/>
              <a:t> provides good description of data on how it was reduced to derive final data products</a:t>
            </a:r>
          </a:p>
          <a:p>
            <a:r>
              <a:rPr lang="en-US" dirty="0"/>
              <a:t>In Table 3 I assume “ . . .” means no observation, alluded to in footnote “a” that some don’t have observations, but could be more explicit, maybe N/A instead of “ . . .” </a:t>
            </a:r>
          </a:p>
          <a:p>
            <a:r>
              <a:rPr lang="en-US" dirty="0"/>
              <a:t>End of section 3.2.5, “We calibrate the data as an for extended source . . .”, remove the “for”</a:t>
            </a:r>
          </a:p>
          <a:p>
            <a:r>
              <a:rPr lang="en-US" dirty="0"/>
              <a:t>Section 5.18 title, Fig. 31: “Singer Brewster needs a hyphen”</a:t>
            </a:r>
          </a:p>
          <a:p>
            <a:r>
              <a:rPr lang="en-US" dirty="0"/>
              <a:t>Appendix A-typo in CUBISM in several spots, double “with” in second paragraph</a:t>
            </a:r>
          </a:p>
          <a:p>
            <a:r>
              <a:rPr lang="en-US" dirty="0"/>
              <a:t>Units on example plots are not those for the data, made comparison more difficult</a:t>
            </a:r>
          </a:p>
          <a:p>
            <a:r>
              <a:rPr lang="en-US" dirty="0"/>
              <a:t>For B1 LINEAR, blue and orange points are on top of each other, please offset</a:t>
            </a:r>
          </a:p>
          <a:p>
            <a:r>
              <a:rPr lang="en-US" dirty="0"/>
              <a:t>Should context info in .csv files be in separate file?</a:t>
            </a:r>
          </a:p>
        </p:txBody>
      </p:sp>
    </p:spTree>
    <p:extLst>
      <p:ext uri="{BB962C8B-B14F-4D97-AF65-F5344CB8AC3E}">
        <p14:creationId xmlns:p14="http://schemas.microsoft.com/office/powerpoint/2010/main" val="3892255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1695</TotalTime>
  <Words>260</Words>
  <Application>Microsoft Macintosh PowerPoint</Application>
  <PresentationFormat>Widescreen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Spitzer IRS Review</vt:lpstr>
      <vt:lpstr>Data</vt:lpstr>
      <vt:lpstr>Data Look Good!</vt:lpstr>
      <vt:lpstr>Data Look Good!</vt:lpstr>
      <vt:lpstr>Corrections from last time</vt:lpstr>
      <vt:lpstr>Critiques of Documentation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Spitzer IRS Review</dc:title>
  <dc:creator>Adam McKay</dc:creator>
  <cp:lastModifiedBy>Adam McKay</cp:lastModifiedBy>
  <cp:revision>21</cp:revision>
  <dcterms:created xsi:type="dcterms:W3CDTF">2019-09-05T03:28:13Z</dcterms:created>
  <dcterms:modified xsi:type="dcterms:W3CDTF">2021-04-15T17:50:45Z</dcterms:modified>
</cp:coreProperties>
</file>