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B630-5370-FC4A-A0A4-998F693E7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FA918-306F-C54A-83F6-AB10E630E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396D9-48AC-2647-8292-60396A12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AED41-4BFA-B840-8238-49A56727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2CE0-020D-C84F-9D16-452E18E1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6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D0EF-1865-094E-A27E-E2ABEA41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7751B-B957-3B42-A347-EC95394C8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58081-EF1D-3740-BE08-E0AA9862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9F565-5BA7-D149-B982-B07ED50C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40686-6C92-E941-8AD3-F59911B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6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D5C77-AD67-CF4E-BEB2-F1127F8D0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05A56-6F89-CD4C-BF72-89C1A97BA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548CE-2748-314D-90F5-2512191D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6FDC-DE69-624C-814E-B53676C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1ACD6-7AD7-BA40-B746-8A8C57FA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sub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04801" y="990600"/>
            <a:ext cx="11582399" cy="342900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rgbClr val="F7D4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AB9BF3-E73B-5B48-A6D8-7CDB7FBA1B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1" y="1790700"/>
            <a:ext cx="11582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7D922C-044E-344A-86A4-EEF73EE3E8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7C8C94-39EE-1542-A522-0BC40907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11582400" cy="6096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78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7561-6109-C344-A40E-41FA3FFE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C869-764B-0548-9E90-5A13B5A5B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BCE6-A8DE-A341-B06A-334E3087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CBB58-FF6E-A642-A9C4-DD759211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E7551-D136-1344-9EB1-CBA65ED5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8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0B12-E0D4-F246-B216-11022C7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DF672-6CEB-B54E-BB67-9AB20ED03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AC4C6-6BA5-AB44-A4D2-E96FB807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6A16-6C48-8242-B2D3-1754F9BD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9D314-770F-764C-A611-8C5B296F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952F-7F71-C04E-8191-40141A7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95B03-AA08-D941-ABF6-7665092CC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E2D06-075F-6B46-B637-3C82CC323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FDEA7-66A0-F54A-9B77-61CADA24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42E97-80C1-9C46-82F8-3F00F2A4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CE4C5-B5E8-B34D-BA3D-94627A42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8C4F-3018-FD4E-8DA8-362C3735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AF67D-BDCA-7648-85ED-D484CE08C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49183-B42E-A04F-8120-993E80AF9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56F2-1476-4449-A4D5-F54740249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79977-534F-3F42-BB09-00F4DC79A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7D715-6575-3244-B5A5-F61E4C82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81B66-1827-CA4D-9BE1-F3B6B8B8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F29AD-FABD-C241-B70E-ECFADFE3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0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9E0E-EEDD-D74B-9650-5EF3BCF8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5F29B-C439-DE4F-B6D0-0C4B0887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B6BBF-958E-3840-B6EC-2AAECC6B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AD84C-4A3F-234B-8AA6-9662B59D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1F9EB-C77F-3E41-A75E-48125E03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736BB-8845-7742-B23D-CA52BF17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FE65-0F44-814B-B444-B27D1D9A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3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598E-B5FC-A649-A837-96A6B73A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1DFA3-0CDF-7C41-B4BB-A436486F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C12B2-5C32-2546-B16C-DF519D64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51077-C79A-6041-9D93-8108D55B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E4802-60AA-BC4F-8AAD-67E607E5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2A703-856D-604B-9638-79C3FF97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3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4083-240D-5546-85FE-96B8C85B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3A4BD-EAE6-4D4C-AC6B-6BF0862FD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72F59-1FF7-3A4E-BFED-AACB5A679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8FC72-B791-9147-9A9C-8F8515C4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B2DB8-D924-6645-B054-2F9DE7FE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A1013-A151-1647-84FE-CEB5C0B3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F6077-2F1D-6B4A-84DB-203A9632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4B194-A05F-E24E-9510-54E3E7DF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D25AA-DD31-4641-AB7C-A87B7E069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1577-DA6E-D94C-9607-FCDC81CE00C5}" type="datetimeFigureOut">
              <a:rPr lang="en-US" smtClean="0"/>
              <a:t>6/23/21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5A427-FFDC-4C4C-93AC-32CBA8749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F6FA-576A-E341-8B2F-1F87FEAFE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7FA8D-DDFC-B040-9DCC-8C7CE1F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2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3469-30B1-C041-AEB9-251D533547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Pluto’s Opposition Surge Dataset</a:t>
            </a:r>
            <a:br>
              <a:rPr lang="en-US" dirty="0"/>
            </a:br>
            <a:r>
              <a:rPr lang="en-US" dirty="0" err="1"/>
              <a:t>gbo-palomar:pharo-pluto</a:t>
            </a:r>
            <a:r>
              <a:rPr lang="en-US" dirty="0"/>
              <a:t>::1.0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5BCE0-D1DD-2F49-82CD-0840E9193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7730"/>
            <a:ext cx="9144000" cy="11800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Jian-Yang Li</a:t>
            </a:r>
          </a:p>
          <a:p>
            <a:r>
              <a:rPr lang="en-US" dirty="0"/>
              <a:t>Planetary Science Institute</a:t>
            </a:r>
          </a:p>
          <a:p>
            <a:r>
              <a:rPr lang="en-US" dirty="0"/>
              <a:t>June 30, 2021</a:t>
            </a:r>
          </a:p>
        </p:txBody>
      </p:sp>
    </p:spTree>
    <p:extLst>
      <p:ext uri="{BB962C8B-B14F-4D97-AF65-F5344CB8AC3E}">
        <p14:creationId xmlns:p14="http://schemas.microsoft.com/office/powerpoint/2010/main" val="10074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0AE7-1B3C-7048-998A-0198939F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4265-BA28-EB4E-91DC-A73585372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Ground-based observations of Pluto-Charon system on July 31, 2018 using Palomar/PHARO in J, H, K bands</a:t>
            </a:r>
          </a:p>
          <a:p>
            <a:r>
              <a:rPr lang="en-US" dirty="0"/>
              <a:t>Total 129 images</a:t>
            </a:r>
          </a:p>
          <a:p>
            <a:r>
              <a:rPr lang="en-US" dirty="0"/>
              <a:t>Dataset contains a brief description (</a:t>
            </a:r>
            <a:r>
              <a:rPr lang="en-US" dirty="0" err="1"/>
              <a:t>description.txt</a:t>
            </a:r>
            <a:r>
              <a:rPr lang="en-US" dirty="0"/>
              <a:t>)</a:t>
            </a:r>
          </a:p>
          <a:p>
            <a:r>
              <a:rPr lang="en-US" dirty="0"/>
              <a:t>No documentation included</a:t>
            </a:r>
          </a:p>
          <a:p>
            <a:r>
              <a:rPr lang="en-US" dirty="0"/>
              <a:t>The only reference to the dataset (Buratti et al. 2021) is in revision and not publicly available</a:t>
            </a:r>
          </a:p>
        </p:txBody>
      </p:sp>
    </p:spTree>
    <p:extLst>
      <p:ext uri="{BB962C8B-B14F-4D97-AF65-F5344CB8AC3E}">
        <p14:creationId xmlns:p14="http://schemas.microsoft.com/office/powerpoint/2010/main" val="80780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3939-304D-4541-BB5C-0B89308B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5827-8EF1-F24B-977A-23088A907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any documentation provided</a:t>
            </a:r>
          </a:p>
          <a:p>
            <a:pPr lvl="1"/>
            <a:r>
              <a:rPr lang="en-US" dirty="0"/>
              <a:t>No information about the imaging strategy, sequence, filter configuration, AO settings, weather conditions, or anything available</a:t>
            </a:r>
          </a:p>
          <a:p>
            <a:pPr lvl="1"/>
            <a:r>
              <a:rPr lang="en-US" dirty="0"/>
              <a:t>No information about what each image is, other than the FITS header keywords and the xml labels, both containing the observation parameters but not enough to understand the data</a:t>
            </a:r>
          </a:p>
          <a:p>
            <a:pPr lvl="1"/>
            <a:r>
              <a:rPr lang="en-US" dirty="0"/>
              <a:t>No information about the rational for using AO and the AO system configuration during observations</a:t>
            </a:r>
          </a:p>
          <a:p>
            <a:r>
              <a:rPr lang="en-US" dirty="0"/>
              <a:t>The ‘OBJECT’ keyword in FITS headers are empty for 65 images, and others are not very useful either</a:t>
            </a:r>
          </a:p>
          <a:p>
            <a:r>
              <a:rPr lang="en-US" dirty="0"/>
              <a:t>No information about the instrument and telescope is available, and no reference is provided</a:t>
            </a:r>
          </a:p>
          <a:p>
            <a:r>
              <a:rPr lang="en-US" dirty="0"/>
              <a:t>Almost impossible to digest the data for any practical use due to the lack of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85344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3EC1-E49F-B844-8CB6-042FE67A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51A3-3995-F448-B64D-E53C7626F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FITS images can be loaded without problem with </a:t>
            </a:r>
            <a:r>
              <a:rPr lang="en-US" dirty="0" err="1"/>
              <a:t>astropy.io.fits</a:t>
            </a:r>
            <a:r>
              <a:rPr lang="en-US" dirty="0"/>
              <a:t> and DS9</a:t>
            </a:r>
          </a:p>
          <a:p>
            <a:r>
              <a:rPr lang="en-US" dirty="0"/>
              <a:t>Display orientation seems to be set correct set with both PDS labels and WCS system in FITS header</a:t>
            </a:r>
          </a:p>
          <a:p>
            <a:r>
              <a:rPr lang="en-US" dirty="0"/>
              <a:t>Mismatch of images and corresponding information?  See next two slides</a:t>
            </a:r>
          </a:p>
        </p:txBody>
      </p:sp>
    </p:spTree>
    <p:extLst>
      <p:ext uri="{BB962C8B-B14F-4D97-AF65-F5344CB8AC3E}">
        <p14:creationId xmlns:p14="http://schemas.microsoft.com/office/powerpoint/2010/main" val="92618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white, tiled&#10;&#10;Description automatically generated">
            <a:extLst>
              <a:ext uri="{FF2B5EF4-FFF2-40B4-BE49-F238E27FC236}">
                <a16:creationId xmlns:a16="http://schemas.microsoft.com/office/drawing/2014/main" id="{DBF5852E-3990-F24E-B365-A6922835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79"/>
          <a:stretch/>
        </p:blipFill>
        <p:spPr>
          <a:xfrm>
            <a:off x="0" y="364524"/>
            <a:ext cx="12254564" cy="1007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99E7C6-E60D-9940-A9F3-DF116DC2F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12192000" cy="1319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36FC3-2186-6B4C-A035-0B5460110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92000" cy="1147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67248B-870A-3A42-924E-3AF000C95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12192000" cy="201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79C6EF-157C-7947-9A80-E83D68B31138}"/>
              </a:ext>
            </a:extLst>
          </p:cNvPr>
          <p:cNvSpPr txBox="1"/>
          <p:nvPr/>
        </p:nvSpPr>
        <p:spPr>
          <a:xfrm>
            <a:off x="0" y="364524"/>
            <a:ext cx="4685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0001             0002             0003             0004             0005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4311AB-A72C-1B44-8BCD-FFCB343C1EA2}"/>
              </a:ext>
            </a:extLst>
          </p:cNvPr>
          <p:cNvSpPr txBox="1"/>
          <p:nvPr/>
        </p:nvSpPr>
        <p:spPr>
          <a:xfrm>
            <a:off x="0" y="3429000"/>
            <a:ext cx="6774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0025             0026             0027             0028             0029             0030              0031</a:t>
            </a:r>
          </a:p>
        </p:txBody>
      </p:sp>
    </p:spTree>
    <p:extLst>
      <p:ext uri="{BB962C8B-B14F-4D97-AF65-F5344CB8AC3E}">
        <p14:creationId xmlns:p14="http://schemas.microsoft.com/office/powerpoint/2010/main" val="138159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276DF9-D89E-4F48-B6FF-15C7C08CC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312"/>
            <a:ext cx="12192000" cy="1248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746CA1-7FE8-F34A-A4CC-B503EE35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232"/>
            <a:ext cx="12192000" cy="1041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0C79F4-5E41-A24E-A103-0CD15704F80C}"/>
              </a:ext>
            </a:extLst>
          </p:cNvPr>
          <p:cNvSpPr txBox="1"/>
          <p:nvPr/>
        </p:nvSpPr>
        <p:spPr>
          <a:xfrm>
            <a:off x="3089190" y="486232"/>
            <a:ext cx="5707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0088             0089             0090             0127             0128             0129</a:t>
            </a:r>
          </a:p>
        </p:txBody>
      </p:sp>
    </p:spTree>
    <p:extLst>
      <p:ext uri="{BB962C8B-B14F-4D97-AF65-F5344CB8AC3E}">
        <p14:creationId xmlns:p14="http://schemas.microsoft.com/office/powerpoint/2010/main" val="314068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3CCC-AB98-1749-934E-80D6307C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9E425-5790-DC43-AE08-FDE49FC9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Cannot be certified</a:t>
            </a:r>
          </a:p>
          <a:p>
            <a:r>
              <a:rPr lang="en-US" dirty="0"/>
              <a:t>All necessary documentation needs to be provided</a:t>
            </a:r>
          </a:p>
          <a:p>
            <a:pPr lvl="1"/>
            <a:r>
              <a:rPr lang="en-US" dirty="0"/>
              <a:t>Explain the observing strategy, rational of using AO</a:t>
            </a:r>
          </a:p>
          <a:p>
            <a:pPr lvl="1"/>
            <a:r>
              <a:rPr lang="en-US" dirty="0"/>
              <a:t>Observing conditions: AO configuration, weather condition, observing sequence</a:t>
            </a:r>
          </a:p>
          <a:p>
            <a:pPr lvl="1"/>
            <a:r>
              <a:rPr lang="en-US" dirty="0"/>
              <a:t>Other information necessary for users to understand and use the data, particularly for AO</a:t>
            </a:r>
          </a:p>
          <a:p>
            <a:pPr lvl="1"/>
            <a:r>
              <a:rPr lang="en-US" dirty="0"/>
              <a:t>List of observing parameters corresponding to all images, such as target, image type (dark, flatfield, target image)</a:t>
            </a:r>
          </a:p>
          <a:p>
            <a:r>
              <a:rPr lang="en-US" dirty="0"/>
              <a:t>Other suggestions</a:t>
            </a:r>
          </a:p>
          <a:p>
            <a:pPr lvl="1"/>
            <a:r>
              <a:rPr lang="en-US" dirty="0"/>
              <a:t>Thumbnails of all images</a:t>
            </a:r>
          </a:p>
          <a:p>
            <a:pPr lvl="1"/>
            <a:r>
              <a:rPr lang="en-US" dirty="0"/>
              <a:t>Information about the instrument and telescope, if not available directly from PDS</a:t>
            </a:r>
          </a:p>
        </p:txBody>
      </p:sp>
    </p:spTree>
    <p:extLst>
      <p:ext uri="{BB962C8B-B14F-4D97-AF65-F5344CB8AC3E}">
        <p14:creationId xmlns:p14="http://schemas.microsoft.com/office/powerpoint/2010/main" val="377680830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6BBD216-701A-B147-BB27-EB525E81FA10}" vid="{C9D09506-F3FB-4742-ACB1-003FF93BA7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</TotalTime>
  <Words>356</Words>
  <Application>Microsoft Macintosh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Theme1</vt:lpstr>
      <vt:lpstr>Pluto’s Opposition Surge Dataset gbo-palomar:pharo-pluto::1.0</vt:lpstr>
      <vt:lpstr>Dataset Overview</vt:lpstr>
      <vt:lpstr>Lack of documentation</vt:lpstr>
      <vt:lpstr>Images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Pluto’s Opposition Surge Dataset gbo-palomar:pharo-pluto::1.0</dc:title>
  <dc:creator>Jian-Yang Li</dc:creator>
  <cp:lastModifiedBy>Jian-Yang Li</cp:lastModifiedBy>
  <cp:revision>20</cp:revision>
  <dcterms:created xsi:type="dcterms:W3CDTF">2021-06-23T18:21:01Z</dcterms:created>
  <dcterms:modified xsi:type="dcterms:W3CDTF">2021-06-23T19:04:37Z</dcterms:modified>
</cp:coreProperties>
</file>