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B630-5370-FC4A-A0A4-998F693E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A918-306F-C54A-83F6-AB10E630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396D9-48AC-2647-8292-60396A12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ED41-4BFA-B840-8238-49A56727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2CE0-020D-C84F-9D16-452E18E1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D0EF-1865-094E-A27E-E2ABEA41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751B-B957-3B42-A347-EC95394C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8081-EF1D-3740-BE08-E0AA986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F565-5BA7-D149-B982-B07ED50C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686-6C92-E941-8AD3-F59911B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0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D5C77-AD67-CF4E-BEB2-F1127F8D0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05A56-6F89-CD4C-BF72-89C1A97B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48CE-2748-314D-90F5-2512191D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6FDC-DE69-624C-814E-B53676CA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CD6-7AD7-BA40-B746-8A8C57FA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-subtit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04801" y="990600"/>
            <a:ext cx="11582399" cy="342900"/>
          </a:xfrm>
        </p:spPr>
        <p:txBody>
          <a:bodyPr anchor="t">
            <a:noAutofit/>
          </a:bodyPr>
          <a:lstStyle>
            <a:lvl1pPr marL="0" indent="0">
              <a:buNone/>
              <a:defRPr sz="2000" b="0">
                <a:solidFill>
                  <a:srgbClr val="F7D4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AB9BF3-E73B-5B48-A6D8-7CDB7FBA1B4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04801" y="1790700"/>
            <a:ext cx="11582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7D922C-044E-344A-86A4-EEF73EE3E8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C8C94-39EE-1542-A522-0BC40907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6096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7100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561-6109-C344-A40E-41FA3FFE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C869-764B-0548-9E90-5A13B5A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BCE6-A8DE-A341-B06A-334E3087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BB58-FF6E-A642-A9C4-DD759211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7551-D136-1344-9EB1-CBA65ED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0B12-E0D4-F246-B216-11022C72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DF672-6CEB-B54E-BB67-9AB20ED0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C4C6-6BA5-AB44-A4D2-E96FB80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6A16-6C48-8242-B2D3-1754F9BD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9D314-770F-764C-A611-8C5B296F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9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52F-7F71-C04E-8191-40141A7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5B03-AA08-D941-ABF6-7665092C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2D06-075F-6B46-B637-3C82CC32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FDEA7-66A0-F54A-9B77-61CADA24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2E97-80C1-9C46-82F8-3F00F2A4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CE4C5-B5E8-B34D-BA3D-94627A42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9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C4F-3018-FD4E-8DA8-362C3735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F67D-BDCA-7648-85ED-D484CE0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49183-B42E-A04F-8120-993E80AF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756F2-1476-4449-A4D5-F5474024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79977-534F-3F42-BB09-00F4DC79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7D715-6575-3244-B5A5-F61E4C82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81B66-1827-CA4D-9BE1-F3B6B8B8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F29AD-FABD-C241-B70E-ECFADFE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6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9E0E-EEDD-D74B-9650-5EF3BCF8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F29B-C439-DE4F-B6D0-0C4B088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B6BBF-958E-3840-B6EC-2AAECC6B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AD84C-4A3F-234B-8AA6-9662B59D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F9EB-C77F-3E41-A75E-48125E03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736BB-8845-7742-B23D-CA52BF1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1FE65-0F44-814B-B444-B27D1D9A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E-B5FC-A649-A837-96A6B73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DFA3-0CDF-7C41-B4BB-A436486F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C12B2-5C32-2546-B16C-DF519D64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1077-C79A-6041-9D93-8108D55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E4802-60AA-BC4F-8AAD-67E607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2A703-856D-604B-9638-79C3FF9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0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4083-240D-5546-85FE-96B8C85B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3A4BD-EAE6-4D4C-AC6B-6BF0862F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72F59-1FF7-3A4E-BFED-AACB5A679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FC72-B791-9147-9A9C-8F8515C4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2DB8-D924-6645-B054-2F9DE7F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A1013-A151-1647-84FE-CEB5C0B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F6077-2F1D-6B4A-84DB-203A963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194-A05F-E24E-9510-54E3E7D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25AA-DD31-4641-AB7C-A87B7E069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A8AA-5524-8B41-AB31-C0A9BFF15356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5A427-FFDC-4C4C-93AC-32CBA8749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F6FA-576A-E341-8B2F-1F87FEAF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3480-D05A-2242-8C28-939DEA67C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CAA6-1685-6F40-B21B-4D2EBA477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DART Ground-based Data Sample Dataset - Lowell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BDA1A-6B36-1E48-93D1-CF2EDC60D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5766"/>
            <a:ext cx="9144000" cy="1432034"/>
          </a:xfrm>
        </p:spPr>
        <p:txBody>
          <a:bodyPr>
            <a:normAutofit/>
          </a:bodyPr>
          <a:lstStyle/>
          <a:p>
            <a:r>
              <a:rPr lang="en-US" dirty="0"/>
              <a:t>Jian-Yang Li</a:t>
            </a:r>
          </a:p>
          <a:p>
            <a:r>
              <a:rPr lang="en-US" dirty="0"/>
              <a:t>Planetary Science Institute</a:t>
            </a:r>
          </a:p>
          <a:p>
            <a:r>
              <a:rPr lang="en-US" dirty="0"/>
              <a:t>7/16/2021</a:t>
            </a:r>
          </a:p>
        </p:txBody>
      </p:sp>
    </p:spTree>
    <p:extLst>
      <p:ext uri="{BB962C8B-B14F-4D97-AF65-F5344CB8AC3E}">
        <p14:creationId xmlns:p14="http://schemas.microsoft.com/office/powerpoint/2010/main" val="27831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376F3-CDA7-234A-8CD0-436F6661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5439-F4BD-6247-ABBD-751180FD2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Sample dataset from DART ground-based observations</a:t>
            </a:r>
          </a:p>
          <a:p>
            <a:r>
              <a:rPr lang="en-US" dirty="0"/>
              <a:t>Dataset content</a:t>
            </a:r>
          </a:p>
          <a:p>
            <a:pPr lvl="1"/>
            <a:r>
              <a:rPr lang="en-US" dirty="0"/>
              <a:t>145 ground-based images from Lowell Observatory collected on 2020-12-17, with processing levels of “raw” and “</a:t>
            </a:r>
            <a:r>
              <a:rPr lang="en-US" dirty="0" err="1"/>
              <a:t>cal</a:t>
            </a:r>
            <a:r>
              <a:rPr lang="en-US" dirty="0"/>
              <a:t>”, and derived </a:t>
            </a:r>
            <a:r>
              <a:rPr lang="en-US" dirty="0" err="1"/>
              <a:t>lightcurve</a:t>
            </a:r>
            <a:endParaRPr lang="en-US" dirty="0"/>
          </a:p>
          <a:p>
            <a:pPr lvl="1"/>
            <a:r>
              <a:rPr lang="en-US" dirty="0"/>
              <a:t>Raw and calibrated images (including master bias and flatfield frames) are stored in FITS format, with accompany PDS4 labels in .xml.  Also include .</a:t>
            </a:r>
            <a:r>
              <a:rPr lang="en-US" dirty="0" err="1"/>
              <a:t>png</a:t>
            </a:r>
            <a:r>
              <a:rPr lang="en-US" dirty="0"/>
              <a:t> images marking the astrometry and photometry calibration stars</a:t>
            </a:r>
          </a:p>
          <a:p>
            <a:pPr lvl="1"/>
            <a:r>
              <a:rPr lang="en-US" dirty="0"/>
              <a:t>Derived </a:t>
            </a:r>
            <a:r>
              <a:rPr lang="en-US" dirty="0" err="1"/>
              <a:t>lightcurve</a:t>
            </a:r>
            <a:r>
              <a:rPr lang="en-US" dirty="0"/>
              <a:t> data in an ASCII table with .xml labels</a:t>
            </a:r>
          </a:p>
          <a:p>
            <a:pPr lvl="1"/>
            <a:r>
              <a:rPr lang="en-US" dirty="0"/>
              <a:t>Documentation includes a SIS document in PDF and some high-level overviews for observatory, instrument, and ancillary information from calibration</a:t>
            </a:r>
          </a:p>
          <a:p>
            <a:r>
              <a:rPr lang="en-US" dirty="0"/>
              <a:t>Overall assessment</a:t>
            </a:r>
          </a:p>
          <a:p>
            <a:pPr lvl="1"/>
            <a:r>
              <a:rPr lang="en-US" dirty="0"/>
              <a:t>Good documentation, easy to follow, with comprehensive information</a:t>
            </a:r>
          </a:p>
          <a:p>
            <a:pPr lvl="1"/>
            <a:r>
              <a:rPr lang="en-US" dirty="0"/>
              <a:t>Image labels in FITS headers appear to be sufficient to understand and use the data</a:t>
            </a:r>
          </a:p>
          <a:p>
            <a:pPr lvl="1"/>
            <a:r>
              <a:rPr lang="en-US" dirty="0"/>
              <a:t>Some very minor suggestions for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64130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F424-70A4-1D4C-923B-DEF2C83A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3547-FDF5-E74D-AE12-B9FB519FC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lowell_dart_uncalibrated_calibrated_sis.pdf</a:t>
            </a:r>
            <a:endParaRPr lang="en-US" dirty="0"/>
          </a:p>
          <a:p>
            <a:pPr lvl="1"/>
            <a:r>
              <a:rPr lang="en-US" dirty="0"/>
              <a:t>Add page numbers.  </a:t>
            </a:r>
            <a:r>
              <a:rPr lang="en-US" i="1" dirty="0"/>
              <a:t>-- minor suggestion, but should be done</a:t>
            </a:r>
          </a:p>
          <a:p>
            <a:pPr lvl="1"/>
            <a:r>
              <a:rPr lang="en-US" dirty="0"/>
              <a:t>Section 3: Should the DART SOC/Lowell ICD be included in the dataset documentation.  Probably not essential, but since it’s mentioned here, data users may want to track it down.  Or alternatively, don’t mention it.  </a:t>
            </a:r>
            <a:r>
              <a:rPr lang="en-US" i="1" dirty="0"/>
              <a:t>-- minor suggestion</a:t>
            </a:r>
          </a:p>
          <a:p>
            <a:pPr lvl="1"/>
            <a:r>
              <a:rPr lang="en-US" dirty="0"/>
              <a:t>Section 4.4.7: the explanation of image number says “_0157_ is the 157</a:t>
            </a:r>
            <a:r>
              <a:rPr lang="en-US" baseline="30000" dirty="0"/>
              <a:t>th</a:t>
            </a:r>
            <a:r>
              <a:rPr lang="en-US" dirty="0"/>
              <a:t> image generated on that UT date”.  But it’s probably better not say this because otherwise you’ll need to explain the missing images in the data directory.  </a:t>
            </a:r>
            <a:r>
              <a:rPr lang="en-US" i="1" dirty="0"/>
              <a:t>-- minor suggestion</a:t>
            </a:r>
          </a:p>
          <a:p>
            <a:pPr lvl="1"/>
            <a:r>
              <a:rPr lang="en-US" dirty="0"/>
              <a:t>Section 5.1: example for documentation directory ‘documentation/</a:t>
            </a:r>
            <a:r>
              <a:rPr lang="en-US" dirty="0" err="1"/>
              <a:t>lowell</a:t>
            </a:r>
            <a:r>
              <a:rPr lang="en-US" dirty="0"/>
              <a:t>/…’ is different from the actual directory ‘documentation/</a:t>
            </a:r>
            <a:r>
              <a:rPr lang="en-US" dirty="0" err="1"/>
              <a:t>lowell_doc</a:t>
            </a:r>
            <a:r>
              <a:rPr lang="en-US" dirty="0"/>
              <a:t>/…’.  Need to make them consistent.  </a:t>
            </a:r>
            <a:r>
              <a:rPr lang="en-US" i="1" dirty="0"/>
              <a:t>-- minor, but needs to be corrected</a:t>
            </a:r>
          </a:p>
          <a:p>
            <a:r>
              <a:rPr lang="en-US" dirty="0" err="1"/>
              <a:t>source_extractor_flags.txt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Missing a value of 1.  Some rows in the </a:t>
            </a:r>
            <a:r>
              <a:rPr lang="en-US" dirty="0" err="1"/>
              <a:t>lightcurve</a:t>
            </a:r>
            <a:r>
              <a:rPr lang="en-US" dirty="0"/>
              <a:t> table has flag values of 3.  </a:t>
            </a:r>
            <a:r>
              <a:rPr lang="en-US" i="1" dirty="0"/>
              <a:t>-- major because it affects the interpretation of data</a:t>
            </a:r>
          </a:p>
          <a:p>
            <a:r>
              <a:rPr lang="en-US" dirty="0"/>
              <a:t>It’ll be good to include observing log, which may include some detailed information about weather and any other factors that might affect data quality.  Or mention this information somewhere for specific days.  </a:t>
            </a:r>
            <a:r>
              <a:rPr lang="en-US" i="1" dirty="0"/>
              <a:t>-- minor suggestion</a:t>
            </a:r>
          </a:p>
        </p:txBody>
      </p:sp>
    </p:spTree>
    <p:extLst>
      <p:ext uri="{BB962C8B-B14F-4D97-AF65-F5344CB8AC3E}">
        <p14:creationId xmlns:p14="http://schemas.microsoft.com/office/powerpoint/2010/main" val="406039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4502-EDBE-3A4D-9E92-B03477689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EDA8-12CB-8041-A371-2F5E5A083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raw and calibrated image can be loaded with `</a:t>
            </a:r>
            <a:r>
              <a:rPr lang="en-US" dirty="0" err="1"/>
              <a:t>astropy.io.fits</a:t>
            </a:r>
            <a:r>
              <a:rPr lang="en-US" dirty="0"/>
              <a:t>` and display with DS9 well.  pds4_tools.view works fine, too, for images arbitrarily checked.</a:t>
            </a:r>
          </a:p>
          <a:p>
            <a:r>
              <a:rPr lang="en-US" dirty="0"/>
              <a:t>Display direction defined correctly and consistently.</a:t>
            </a:r>
          </a:p>
          <a:p>
            <a:r>
              <a:rPr lang="en-US" dirty="0"/>
              <a:t>Raw images contain all necessary information in the header to understand which images is for which purpose (object, bias, flat).</a:t>
            </a:r>
          </a:p>
          <a:p>
            <a:r>
              <a:rPr lang="en-US" dirty="0"/>
              <a:t>TRIMSEC value: Does the index range follow python style or IDL style?  E.g., does [18:2063, 3:2052] include pixel (2063, 2052)?  </a:t>
            </a:r>
            <a:r>
              <a:rPr lang="en-US" i="1" dirty="0"/>
              <a:t>-- minor confusion</a:t>
            </a:r>
          </a:p>
          <a:p>
            <a:r>
              <a:rPr lang="en-US" dirty="0"/>
              <a:t>Other keyword values all look reasonable</a:t>
            </a:r>
          </a:p>
        </p:txBody>
      </p:sp>
    </p:spTree>
    <p:extLst>
      <p:ext uri="{BB962C8B-B14F-4D97-AF65-F5344CB8AC3E}">
        <p14:creationId xmlns:p14="http://schemas.microsoft.com/office/powerpoint/2010/main" val="335704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BE44F-F890-7F4D-9697-09D2D57E7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Lightcurve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B3B4-5517-2745-A945-1832CB858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5257800" cy="4805363"/>
          </a:xfrm>
        </p:spPr>
        <p:txBody>
          <a:bodyPr/>
          <a:lstStyle/>
          <a:p>
            <a:r>
              <a:rPr lang="en-US" dirty="0"/>
              <a:t>Data table includes all necessary information to interpret the data</a:t>
            </a:r>
          </a:p>
          <a:p>
            <a:r>
              <a:rPr lang="en-US" dirty="0"/>
              <a:t>No problem found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19FADF-A601-AD4B-9FC6-D2D9F8B18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077" y="1445740"/>
            <a:ext cx="5331849" cy="3966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19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0F38-D5F2-854F-9B9A-09DEA55B2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8C09-4B2C-8C46-881B-AD6D86A1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well-prepared dataset with sufficient documentation</a:t>
            </a:r>
          </a:p>
          <a:p>
            <a:r>
              <a:rPr lang="en-US" dirty="0"/>
              <a:t>Labels appear to be sufficient to ingest and interpret the data</a:t>
            </a:r>
          </a:p>
          <a:p>
            <a:r>
              <a:rPr lang="en-US" dirty="0"/>
              <a:t>Small problems to be fixed, mostly minor</a:t>
            </a:r>
          </a:p>
        </p:txBody>
      </p:sp>
    </p:spTree>
    <p:extLst>
      <p:ext uri="{BB962C8B-B14F-4D97-AF65-F5344CB8AC3E}">
        <p14:creationId xmlns:p14="http://schemas.microsoft.com/office/powerpoint/2010/main" val="20649837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6BBD216-701A-B147-BB27-EB525E81FA10}" vid="{C9D09506-F3FB-4742-ACB1-003FF93BA7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30</TotalTime>
  <Words>527</Words>
  <Application>Microsoft Macintosh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Theme1</vt:lpstr>
      <vt:lpstr>DART Ground-based Data Sample Dataset - Lowell Data</vt:lpstr>
      <vt:lpstr>Overview</vt:lpstr>
      <vt:lpstr>Documentation</vt:lpstr>
      <vt:lpstr>Images</vt:lpstr>
      <vt:lpstr>Lightcurve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Jian-Yang Li</dc:creator>
  <cp:lastModifiedBy>Jian-Yang Li</cp:lastModifiedBy>
  <cp:revision>27</cp:revision>
  <dcterms:created xsi:type="dcterms:W3CDTF">2021-07-13T17:01:46Z</dcterms:created>
  <dcterms:modified xsi:type="dcterms:W3CDTF">2021-07-13T17:31:58Z</dcterms:modified>
</cp:coreProperties>
</file>