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63" r:id="rId4"/>
    <p:sldId id="264" r:id="rId5"/>
    <p:sldId id="262" r:id="rId6"/>
    <p:sldId id="265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6"/>
    <p:restoredTop sz="94716"/>
  </p:normalViewPr>
  <p:slideViewPr>
    <p:cSldViewPr snapToGrid="0" snapToObjects="1">
      <p:cViewPr varScale="1">
        <p:scale>
          <a:sx n="122" d="100"/>
          <a:sy n="122" d="100"/>
        </p:scale>
        <p:origin x="2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0358-3B60-324C-99FD-B96D3F7AE31F}" type="datetimeFigureOut">
              <a:rPr lang="en-US" smtClean="0"/>
              <a:t>7/12/21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5281-A15E-6F44-A611-2561E53A7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2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0358-3B60-324C-99FD-B96D3F7AE31F}" type="datetimeFigureOut">
              <a:rPr lang="en-US" smtClean="0"/>
              <a:t>7/12/21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5281-A15E-6F44-A611-2561E53A7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92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0358-3B60-324C-99FD-B96D3F7AE31F}" type="datetimeFigureOut">
              <a:rPr lang="en-US" smtClean="0"/>
              <a:t>7/12/21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5281-A15E-6F44-A611-2561E53A7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85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0358-3B60-324C-99FD-B96D3F7AE31F}" type="datetimeFigureOut">
              <a:rPr lang="en-US" smtClean="0"/>
              <a:t>7/12/21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5281-A15E-6F44-A611-2561E53A7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55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0358-3B60-324C-99FD-B96D3F7AE31F}" type="datetimeFigureOut">
              <a:rPr lang="en-US" smtClean="0"/>
              <a:t>7/12/21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5281-A15E-6F44-A611-2561E53A7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2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0358-3B60-324C-99FD-B96D3F7AE31F}" type="datetimeFigureOut">
              <a:rPr lang="en-US" smtClean="0"/>
              <a:t>7/12/21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5281-A15E-6F44-A611-2561E53A7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6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0358-3B60-324C-99FD-B96D3F7AE31F}" type="datetimeFigureOut">
              <a:rPr lang="en-US" smtClean="0"/>
              <a:t>7/12/21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5281-A15E-6F44-A611-2561E53A7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33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0358-3B60-324C-99FD-B96D3F7AE31F}" type="datetimeFigureOut">
              <a:rPr lang="en-US" smtClean="0"/>
              <a:t>7/12/21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5281-A15E-6F44-A611-2561E53A7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16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0358-3B60-324C-99FD-B96D3F7AE31F}" type="datetimeFigureOut">
              <a:rPr lang="en-US" smtClean="0"/>
              <a:t>7/12/21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5281-A15E-6F44-A611-2561E53A7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01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0358-3B60-324C-99FD-B96D3F7AE31F}" type="datetimeFigureOut">
              <a:rPr lang="en-US" smtClean="0"/>
              <a:t>7/12/21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5281-A15E-6F44-A611-2561E53A7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66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0358-3B60-324C-99FD-B96D3F7AE31F}" type="datetimeFigureOut">
              <a:rPr lang="en-US" smtClean="0"/>
              <a:t>7/12/21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5281-A15E-6F44-A611-2561E53A7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39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9830" y="1"/>
            <a:ext cx="11891481" cy="1181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829" y="1181529"/>
            <a:ext cx="11891481" cy="55399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20358-3B60-324C-99FD-B96D3F7AE31F}" type="datetimeFigureOut">
              <a:rPr lang="en-US" smtClean="0"/>
              <a:t>7/12/21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55281-A15E-6F44-A611-2561E53A7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376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39D7F-86BC-EC40-AC2E-B1BFDA7CB1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228" y="1122363"/>
            <a:ext cx="11792606" cy="2356561"/>
          </a:xfrm>
        </p:spPr>
        <p:txBody>
          <a:bodyPr/>
          <a:lstStyle/>
          <a:p>
            <a:r>
              <a:rPr lang="en-US" dirty="0"/>
              <a:t>Review of DART ground-based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232CF8-3ECD-6042-A64A-60F34D46E9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Matthew Knight</a:t>
            </a:r>
          </a:p>
          <a:p>
            <a:r>
              <a:rPr lang="en-US" dirty="0"/>
              <a:t>7/16/21</a:t>
            </a:r>
          </a:p>
        </p:txBody>
      </p:sp>
    </p:spTree>
    <p:extLst>
      <p:ext uri="{BB962C8B-B14F-4D97-AF65-F5344CB8AC3E}">
        <p14:creationId xmlns:p14="http://schemas.microsoft.com/office/powerpoint/2010/main" val="2675144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 major issues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Data processing appears to be accurate and data are easy to use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Supporting documents provide adequate information to understand the data and reproduce results. Organization is intuitive and easy to find what I’m looking for.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Some minor tweaks needed</a:t>
            </a:r>
          </a:p>
        </p:txBody>
      </p:sp>
    </p:spTree>
    <p:extLst>
      <p:ext uri="{BB962C8B-B14F-4D97-AF65-F5344CB8AC3E}">
        <p14:creationId xmlns:p14="http://schemas.microsoft.com/office/powerpoint/2010/main" val="1171536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ECCE2-D676-9449-BB47-8B8A75875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4579" y="1"/>
            <a:ext cx="5356732" cy="1324302"/>
          </a:xfrm>
        </p:spPr>
        <p:txBody>
          <a:bodyPr/>
          <a:lstStyle/>
          <a:p>
            <a:r>
              <a:rPr lang="en-US" dirty="0"/>
              <a:t>Do the data look reasonable?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7159C-6A5C-2B40-8C8D-A5780F21E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0" y="1324303"/>
            <a:ext cx="5640510" cy="5444358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Lightcurve</a:t>
            </a:r>
            <a:r>
              <a:rPr lang="en-US" b="1" dirty="0"/>
              <a:t> looks as expected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Data plotted directly from archived photometry file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Used source extractor flag (field 9) to exclude questionable points (black crosses), improving coherence of </a:t>
            </a:r>
            <a:r>
              <a:rPr lang="en-US" dirty="0" err="1"/>
              <a:t>lightcurve</a:t>
            </a:r>
            <a:endParaRPr lang="en-US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306693A-EF2C-6B4D-8B58-908E08939D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66" y="1"/>
            <a:ext cx="6632027" cy="6632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003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F4338-ABA5-B444-A86D-8266E23FC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1215" y="0"/>
            <a:ext cx="5220095" cy="1181528"/>
          </a:xfrm>
        </p:spPr>
        <p:txBody>
          <a:bodyPr>
            <a:normAutofit fontScale="90000"/>
          </a:bodyPr>
          <a:lstStyle/>
          <a:p>
            <a:r>
              <a:rPr lang="en-US" dirty="0"/>
              <a:t>Can I replicate the results?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4AD-671C-544F-B793-E29C88654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1215" y="1181528"/>
            <a:ext cx="5220096" cy="56764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Results are reproducible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Red circles: difference between archived magnitudes and my photometry from provided calibrated images</a:t>
            </a:r>
          </a:p>
          <a:p>
            <a:pPr lvl="1"/>
            <a:r>
              <a:rPr lang="en-US" dirty="0"/>
              <a:t>Average is -0.0002 +/- 0.0036 mag </a:t>
            </a:r>
          </a:p>
          <a:p>
            <a:pPr marL="0" indent="0">
              <a:buNone/>
            </a:pPr>
            <a:r>
              <a:rPr lang="en-US" dirty="0"/>
              <a:t>Blue circles: difference between archived magnitudes and my photometry from provided raw images which I calibrated following steps outlined in documentation</a:t>
            </a:r>
          </a:p>
          <a:p>
            <a:pPr lvl="1"/>
            <a:r>
              <a:rPr lang="en-US" dirty="0"/>
              <a:t>Average is +0.0006 +/- 0.0045 mag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81D6E9-C09B-944F-902C-13245CE4EA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166" y="115614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135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2D41D-71FF-5B47-8DFC-B2BF869E9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comments 1 of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3B9ED-D9EC-8E4E-9764-25A625F49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Key file is *_</a:t>
            </a:r>
            <a:r>
              <a:rPr lang="en-US" dirty="0" err="1"/>
              <a:t>photometry.dat</a:t>
            </a:r>
            <a:r>
              <a:rPr lang="en-US" dirty="0"/>
              <a:t> which is an ASCII table. I believe this is should be called *.tab rather than *.</a:t>
            </a:r>
            <a:r>
              <a:rPr lang="en-US" dirty="0" err="1"/>
              <a:t>dat</a:t>
            </a:r>
            <a:r>
              <a:rPr lang="en-US" dirty="0"/>
              <a:t>? </a:t>
            </a:r>
          </a:p>
          <a:p>
            <a:pPr lvl="1"/>
            <a:r>
              <a:rPr lang="en-US" dirty="0"/>
              <a:t>Also: trailing 0s were not printed in this table. Use same number of significant digits for all values in a column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Ambiguity about array indexing [wording fix needed in documentation]</a:t>
            </a:r>
          </a:p>
          <a:p>
            <a:pPr lvl="1"/>
            <a:r>
              <a:rPr lang="en-US" dirty="0"/>
              <a:t>TRIMSEC and BIASSEC both give arrays of pixels as [x1:x2, y1:y2]. To  match the provided data, these should be interpreted as including pixels from x1 to x2-1 and y1 to y2-1.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4C2B61-BF61-4949-8D67-8257DBDE18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919" y="2755900"/>
            <a:ext cx="10147300" cy="13462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8241413-539B-7641-AB8C-2208454D24BD}"/>
              </a:ext>
            </a:extLst>
          </p:cNvPr>
          <p:cNvSpPr/>
          <p:nvPr/>
        </p:nvSpPr>
        <p:spPr>
          <a:xfrm>
            <a:off x="7788166" y="3752193"/>
            <a:ext cx="819806" cy="349907"/>
          </a:xfrm>
          <a:prstGeom prst="rect">
            <a:avLst/>
          </a:prstGeom>
          <a:solidFill>
            <a:srgbClr val="FFFF00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CA6A2E-B0C0-684A-A35E-A575857F3F84}"/>
              </a:ext>
            </a:extLst>
          </p:cNvPr>
          <p:cNvSpPr/>
          <p:nvPr/>
        </p:nvSpPr>
        <p:spPr>
          <a:xfrm>
            <a:off x="3776529" y="3066757"/>
            <a:ext cx="1287840" cy="217072"/>
          </a:xfrm>
          <a:prstGeom prst="rect">
            <a:avLst/>
          </a:prstGeom>
          <a:solidFill>
            <a:srgbClr val="FFFF00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C9354B-FD07-264E-B7D7-70E6DC32FCA4}"/>
              </a:ext>
            </a:extLst>
          </p:cNvPr>
          <p:cNvSpPr/>
          <p:nvPr/>
        </p:nvSpPr>
        <p:spPr>
          <a:xfrm>
            <a:off x="3776529" y="3367356"/>
            <a:ext cx="1287840" cy="217072"/>
          </a:xfrm>
          <a:prstGeom prst="rect">
            <a:avLst/>
          </a:prstGeom>
          <a:solidFill>
            <a:srgbClr val="FFFF00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147D37-51CA-0E44-A07C-F7459293EFEC}"/>
              </a:ext>
            </a:extLst>
          </p:cNvPr>
          <p:cNvSpPr/>
          <p:nvPr/>
        </p:nvSpPr>
        <p:spPr>
          <a:xfrm>
            <a:off x="5123781" y="3545672"/>
            <a:ext cx="643973" cy="206521"/>
          </a:xfrm>
          <a:prstGeom prst="rect">
            <a:avLst/>
          </a:prstGeom>
          <a:solidFill>
            <a:srgbClr val="FFFF00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44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0D9D9-C2F5-014D-B822-31927DCC9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comments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0186B-CD92-EB4A-BAFF-4575B87F6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Documentation should note somewhere the tracking that was used during exposures (asteroid’s rate, sidereal rate, half-asteroid rate)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Is there a reason to include the “Example data product labels”?</a:t>
            </a:r>
          </a:p>
        </p:txBody>
      </p:sp>
    </p:spTree>
    <p:extLst>
      <p:ext uri="{BB962C8B-B14F-4D97-AF65-F5344CB8AC3E}">
        <p14:creationId xmlns:p14="http://schemas.microsoft.com/office/powerpoint/2010/main" val="2593592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CF840-B573-574F-B7A1-EEA39452E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Minor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0E5BE-F989-2D46-8A8A-9FE76623B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Some minor comments included in annotated PDF of </a:t>
            </a:r>
            <a:r>
              <a:rPr lang="en-US" dirty="0" err="1"/>
              <a:t>Lowell_dart_uncalibrated_calibrated_sis.pdf</a:t>
            </a:r>
            <a:r>
              <a:rPr lang="en-US" dirty="0"/>
              <a:t> [Matthew will provide separately]</a:t>
            </a:r>
          </a:p>
          <a:p>
            <a:pPr lvl="1"/>
            <a:r>
              <a:rPr lang="en-US" dirty="0"/>
              <a:t>Minor inconsistencies between text and table in section 5.1.1</a:t>
            </a:r>
          </a:p>
          <a:p>
            <a:pPr lvl="1"/>
            <a:r>
              <a:rPr lang="en-US" dirty="0"/>
              <a:t>Units missing from a few entries in table in section 5.1.1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Lowell_data</a:t>
            </a:r>
            <a:r>
              <a:rPr lang="en-US" dirty="0"/>
              <a:t>/collection_[</a:t>
            </a:r>
            <a:r>
              <a:rPr lang="en-US" dirty="0" err="1"/>
              <a:t>cal,raw</a:t>
            </a:r>
            <a:r>
              <a:rPr lang="en-US" dirty="0"/>
              <a:t>].csv – why are file names not in sequence?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Collection_lowelldoc.xml</a:t>
            </a:r>
            <a:r>
              <a:rPr lang="en-US" dirty="0"/>
              <a:t> – [and probably elsewhere] “Lowell Discovery Telescope” and “Discovery Channel Telescope” are used. Try to standardize all uses or note at a high level that both are the same telescope (new vs old name)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203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4AFD5B0-0EEE-7341-A831-B43CDB669A68}" vid="{76B03862-2509-594E-9FE0-B0CBC01E499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3235</TotalTime>
  <Words>407</Words>
  <Application>Microsoft Macintosh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Review of DART ground-based data</vt:lpstr>
      <vt:lpstr>Overview</vt:lpstr>
      <vt:lpstr>Do the data look reasonable?</vt:lpstr>
      <vt:lpstr>Can I replicate the results?</vt:lpstr>
      <vt:lpstr>Major comments 1 of 2</vt:lpstr>
      <vt:lpstr>Major comments 2</vt:lpstr>
      <vt:lpstr>Minor comments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DART ground-based data</dc:title>
  <dc:creator>Matthew Knight</dc:creator>
  <cp:lastModifiedBy>Matthew Knight</cp:lastModifiedBy>
  <cp:revision>14</cp:revision>
  <dcterms:created xsi:type="dcterms:W3CDTF">2021-07-12T19:54:15Z</dcterms:created>
  <dcterms:modified xsi:type="dcterms:W3CDTF">2021-07-15T01:49:30Z</dcterms:modified>
</cp:coreProperties>
</file>