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AB4E9"/>
    <a:srgbClr val="468B00"/>
    <a:srgbClr val="157ED0"/>
    <a:srgbClr val="48EA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83B1-C173-A449-A081-B67FB2B7D919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69-named-arroko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3465" y="-1472564"/>
            <a:ext cx="6871970" cy="981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8209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Horizons KEM1 V5.0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Alice Instrument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PDS-SBN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Lori Feaga (UMD)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Feb. 9, 2022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69808"/>
          </a:xfrm>
        </p:spPr>
        <p:txBody>
          <a:bodyPr>
            <a:normAutofit/>
          </a:bodyPr>
          <a:lstStyle/>
          <a:p>
            <a:r>
              <a:rPr lang="en-US" dirty="0" smtClean="0"/>
              <a:t>NH KEM 1 V5.0 (Level 2 &amp; 3) Alice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4446"/>
            <a:ext cx="8673408" cy="54135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Overall – just a little more data than V4, none of main target</a:t>
            </a:r>
          </a:p>
          <a:p>
            <a:pPr lvl="1"/>
            <a:r>
              <a:rPr lang="en-US" dirty="0" smtClean="0"/>
              <a:t>V1 = 4 data files (3 of MU69)</a:t>
            </a:r>
          </a:p>
          <a:p>
            <a:pPr lvl="1"/>
            <a:r>
              <a:rPr lang="en-US" dirty="0" smtClean="0"/>
              <a:t>V2 = 75 data files (~40 of MU69, some of cal star)</a:t>
            </a:r>
          </a:p>
          <a:p>
            <a:pPr lvl="1"/>
            <a:r>
              <a:rPr lang="en-US" dirty="0" smtClean="0"/>
              <a:t>V3 = 493 data files (~165 of MU69, some of the Sun, and some of a cal star) </a:t>
            </a:r>
          </a:p>
          <a:p>
            <a:pPr lvl="1"/>
            <a:r>
              <a:rPr lang="en-US" dirty="0" smtClean="0"/>
              <a:t>V4 = 726 data files (184 of MU69, 279 of the Sun, 240 of cal stars, 4 of the sky, and 19 N/A)</a:t>
            </a:r>
          </a:p>
          <a:p>
            <a:pPr lvl="1"/>
            <a:r>
              <a:rPr lang="en-US" dirty="0" smtClean="0"/>
              <a:t>V5 = 738 data files (184 of MU69, 279 of the Sun, 242 of cal stars, 8 of the sky, and 25 N/A)</a:t>
            </a:r>
          </a:p>
          <a:p>
            <a:r>
              <a:rPr lang="en-US" dirty="0" smtClean="0"/>
              <a:t>Data are readable with readpds in IDL, i.e. described correctly in PDS labels</a:t>
            </a:r>
          </a:p>
          <a:p>
            <a:r>
              <a:rPr lang="en-US" dirty="0" smtClean="0"/>
              <a:t>Previous liens all fixed</a:t>
            </a:r>
          </a:p>
          <a:p>
            <a:r>
              <a:rPr lang="en-US" dirty="0" smtClean="0"/>
              <a:t>No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181</Words>
  <Application>Microsoft Macintosh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New Horizons KEM1 V5.0 Alice Instrument PDS-SBN Review</vt:lpstr>
      <vt:lpstr>NH KEM 1 V5.0 (Level 2 &amp; 3) Alice Data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Alice PDS-SBN Review</dc:title>
  <dc:creator>Lori Feaga</dc:creator>
  <cp:lastModifiedBy>Lori Feaga</cp:lastModifiedBy>
  <cp:revision>36</cp:revision>
  <dcterms:created xsi:type="dcterms:W3CDTF">2022-02-07T22:53:34Z</dcterms:created>
  <dcterms:modified xsi:type="dcterms:W3CDTF">2022-02-07T22:54:08Z</dcterms:modified>
</cp:coreProperties>
</file>