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  <p:sldId id="261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5958-0918-804D-BD33-EE012E143224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F062-FC6C-A34D-8904-FCDEA3FE57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545" y="-1"/>
            <a:ext cx="9415725" cy="695883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025724"/>
            <a:ext cx="7772400" cy="334581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New Horizons KEM1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Data Set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nh-x-alice-5-ipm-v1.0</a:t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Lori Feaga (UMD)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Feb. 9, 2022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formatting lien on data??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45504"/>
            <a:ext cx="8229600" cy="314051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Get error when using </a:t>
            </a:r>
            <a:r>
              <a:rPr lang="en-US" dirty="0" smtClean="0"/>
              <a:t>readpds</a:t>
            </a:r>
            <a:endParaRPr lang="en-US" dirty="0" smtClean="0"/>
          </a:p>
          <a:p>
            <a:r>
              <a:rPr lang="en-US" dirty="0" smtClean="0"/>
              <a:t>Translates to possible </a:t>
            </a:r>
            <a:r>
              <a:rPr lang="en-US" dirty="0" smtClean="0"/>
              <a:t>error(s</a:t>
            </a:r>
            <a:r>
              <a:rPr lang="en-US" dirty="0" smtClean="0"/>
              <a:t>) in data label</a:t>
            </a:r>
          </a:p>
          <a:p>
            <a:r>
              <a:rPr lang="en-US" dirty="0" smtClean="0"/>
              <a:t>NASAVIEW gives error on Field 2 bytes exceed 5</a:t>
            </a:r>
          </a:p>
          <a:p>
            <a:r>
              <a:rPr lang="en-US" dirty="0" smtClean="0"/>
              <a:t>Fields 3-90 are all defined as F10.6 format, but some sig fig trailing 0’s are omitted, so the fields are not all F10.6 (see examples of F7.3, F8.4, and F9.5) </a:t>
            </a:r>
          </a:p>
          <a:p>
            <a:r>
              <a:rPr lang="en-US" dirty="0" smtClean="0"/>
              <a:t>Data are readable by Excel and by eye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6750" y="1414179"/>
            <a:ext cx="80700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IDL&gt; </a:t>
            </a:r>
            <a:r>
              <a:rPr lang="en-US" dirty="0" smtClean="0"/>
              <a:t>ipm</a:t>
            </a:r>
            <a:r>
              <a:rPr lang="en-US" dirty="0" smtClean="0"/>
              <a:t>=readpds(‘nh-x-alice-5-ipm-v1.0/data/nh_alice_ipm_scan_countrate.lbl')</a:t>
            </a:r>
          </a:p>
          <a:p>
            <a:r>
              <a:rPr lang="en-US" dirty="0" smtClean="0"/>
              <a:t>Now reading header: nh-x-alice-5-ipm-v1.0/data/nh_alice_ipm_scan_countrate.lbl</a:t>
            </a:r>
          </a:p>
          <a:p>
            <a:r>
              <a:rPr lang="en-US" dirty="0" smtClean="0"/>
              <a:t>Error in object SPREADSHEET: ROWS or ROW_BYTES or FIELDS &lt;= 0.</a:t>
            </a:r>
          </a:p>
          <a:p>
            <a:r>
              <a:rPr lang="en-US" dirty="0" smtClean="0"/>
              <a:t>** Structure &lt;162de7b8&gt;, 2 tags, length=4, data length=4, refs=1:</a:t>
            </a:r>
          </a:p>
          <a:p>
            <a:r>
              <a:rPr lang="en-US" dirty="0" smtClean="0"/>
              <a:t>   OBJECTS         INT              1</a:t>
            </a:r>
          </a:p>
          <a:p>
            <a:r>
              <a:rPr lang="en-US" dirty="0" smtClean="0"/>
              <a:t>   SPREADSHEET     INT             -1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liens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index.lbl</a:t>
            </a:r>
            <a:r>
              <a:rPr lang="en-US" dirty="0" smtClean="0"/>
              <a:t>: column 7 description, add “the” before target:</a:t>
            </a:r>
          </a:p>
          <a:p>
            <a:pPr lvl="1"/>
            <a:r>
              <a:rPr lang="en-US" dirty="0" smtClean="0"/>
              <a:t>"This parameter identifies </a:t>
            </a:r>
            <a:r>
              <a:rPr lang="en-US" b="1" i="1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target, defined as the active CB in the Guidance and Control System, at the time of the observation.”</a:t>
            </a:r>
          </a:p>
          <a:p>
            <a:r>
              <a:rPr lang="en-US" dirty="0" smtClean="0"/>
              <a:t>ref.cat</a:t>
            </a:r>
            <a:r>
              <a:rPr lang="en-US" dirty="0" smtClean="0"/>
              <a:t> has one additional reference for PEPSSI: KOLLMANNETAL2019 that other Alice KEM1 V2 data do not have, should the </a:t>
            </a:r>
            <a:r>
              <a:rPr lang="en-US" dirty="0" smtClean="0"/>
              <a:t>ref.cat</a:t>
            </a:r>
            <a:r>
              <a:rPr lang="en-US" dirty="0" smtClean="0"/>
              <a:t> be uniform for all deliveries here or is this not a problem?</a:t>
            </a:r>
          </a:p>
          <a:p>
            <a:r>
              <a:rPr lang="en-US" dirty="0" smtClean="0"/>
              <a:t>dataset.cat</a:t>
            </a:r>
            <a:r>
              <a:rPr lang="en-US" dirty="0" smtClean="0"/>
              <a:t> should give the full wavelength range used for the Ly-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r>
              <a:rPr lang="en-US" dirty="0" smtClean="0"/>
              <a:t> integration/measurement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8763</TotalTime>
  <Words>291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New Horizons KEM1  Data Set nh-x-alice-5-ipm-v1.0 </vt:lpstr>
      <vt:lpstr>Major formatting lien on data??</vt:lpstr>
      <vt:lpstr>Minor liens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Feaga</dc:creator>
  <cp:lastModifiedBy>Lori Feaga</cp:lastModifiedBy>
  <cp:revision>9</cp:revision>
  <dcterms:created xsi:type="dcterms:W3CDTF">2022-02-07T22:53:35Z</dcterms:created>
  <dcterms:modified xsi:type="dcterms:W3CDTF">2022-02-07T22:53:59Z</dcterms:modified>
</cp:coreProperties>
</file>