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20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b2bcacc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b2bcacc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b2bcacce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b2bcacce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b30edcd8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b30edcd8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b30edcd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b30edcd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b2bcacce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b2bcacce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b2bcacce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b2bcacce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b2bcacce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b2bcacce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b30edcd8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b30edcd8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b30edcd8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b30edcd8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b30edcd8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b30edcd8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51b322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51b322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31343af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31343af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e30e9bc0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e30e9bc0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e30e9bc0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e30e9bc0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25708c55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25708c55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e30e9bc0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e30e9bc0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e30e9bc0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e30e9bc0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dee8395f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dee8395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51b322f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251b322f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81508" y="6847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Alice Data Review 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 New Horizons KEM 1 v5.0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 Alice 5 IPM, Alice 5 Atmosphere</a:t>
            </a:r>
            <a:endParaRPr sz="43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751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Noonan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9,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Review: Alice IPM Scans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Overview: Alice IPM Scans</a:t>
            </a:r>
            <a:endParaRPr u="sng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4047575"/>
            <a:ext cx="8520600" cy="13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No major issues preventing database from use and data look good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No minor issues</a:t>
            </a:r>
            <a:r>
              <a:rPr lang="en"/>
              <a:t>  </a:t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682375" y="4661725"/>
            <a:ext cx="4596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PDS SBN Review February 9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420775" y="1017725"/>
            <a:ext cx="8297400" cy="17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Review of NH-X-ALICE-5-IPM-V1.0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Submission includes data through 04-30-2020 (S/C Time)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1 Count rate CSV file, 10 IPM scans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62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635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Manually accessed and read user files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Accessed and </a:t>
            </a:r>
            <a:r>
              <a:rPr lang="en"/>
              <a:t>plotted</a:t>
            </a:r>
            <a:r>
              <a:rPr lang="en"/>
              <a:t> 10 scans, data look good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Python code available as well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.lbl files checked with Python script for machine readability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Log available upon request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2682375" y="4661725"/>
            <a:ext cx="4596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PDS SBN Review February 9</a:t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- IPM Scans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6251650" y="1152475"/>
            <a:ext cx="258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 Scans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to Fig. 6 in Gladstone et al. 2021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processing info present in dataset.cat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 for orientation of Alice slit present in CSV</a:t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b="3678" l="7644" r="16060" t="8732"/>
          <a:stretch/>
        </p:blipFill>
        <p:spPr>
          <a:xfrm>
            <a:off x="311700" y="1220475"/>
            <a:ext cx="5580601" cy="349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27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major issues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minor issues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Review: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Pluto Encounter -Alice Atmosphere Data v.20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Overview: Pluto Encounter Atmospheric Data v2.0</a:t>
            </a:r>
            <a:endParaRPr u="sng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1700" y="4047575"/>
            <a:ext cx="8520600" cy="13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No major issues preventing database from use and data look good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No minor issues</a:t>
            </a:r>
            <a:r>
              <a:rPr lang="en"/>
              <a:t> </a:t>
            </a:r>
            <a:endParaRPr/>
          </a:p>
        </p:txBody>
      </p:sp>
      <p:sp>
        <p:nvSpPr>
          <p:cNvPr id="165" name="Google Shape;165;p28"/>
          <p:cNvSpPr txBox="1"/>
          <p:nvPr/>
        </p:nvSpPr>
        <p:spPr>
          <a:xfrm>
            <a:off x="2682375" y="4661725"/>
            <a:ext cx="4596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PDS SBN Review February 9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420775" y="1017725"/>
            <a:ext cx="8297400" cy="17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Review of NH-P/PSA-ALICE-5-ATMOS-V2.0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Submission includes data through 04-30-2020 (S/C Time)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2 Fits files in Solar Occultation, 1 Fits file in Stellar Occultation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2 Composition abundance and density CSV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New to this version is /STAROCC, stellar occultation and appulse data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-  Stellar Occultation/Appulse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6195375" y="1152475"/>
            <a:ext cx="263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Transmission lightcurves processed according to dataset.cat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Appulse and Occultation data match Kammer et al. 2020</a:t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 b="4581" l="7828" r="8081" t="10420"/>
          <a:stretch/>
        </p:blipFill>
        <p:spPr>
          <a:xfrm>
            <a:off x="115325" y="1091050"/>
            <a:ext cx="6110784" cy="360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 rotWithShape="1">
          <a:blip r:embed="rId4">
            <a:alphaModFix/>
          </a:blip>
          <a:srcRect b="4461" l="7981" r="7473" t="9405"/>
          <a:stretch/>
        </p:blipFill>
        <p:spPr>
          <a:xfrm>
            <a:off x="0" y="1118763"/>
            <a:ext cx="6264652" cy="348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- Atmosphere Abundances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5212750" y="1152475"/>
            <a:ext cx="361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look good and plot easily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Ample documentation in the FITS headers as well as supporting docs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45" y="1272600"/>
            <a:ext cx="5171750" cy="31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1712100" y="1205775"/>
            <a:ext cx="217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r>
              <a:rPr baseline="-25000" lang="en"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Column Density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- Atmosphere Densities</a:t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262172"/>
            <a:ext cx="4694049" cy="319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1712100" y="1205775"/>
            <a:ext cx="217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</a:t>
            </a:r>
            <a:r>
              <a:rPr baseline="-25000" lang="en"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Number Density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5212750" y="1152475"/>
            <a:ext cx="361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look good and plot easily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Ample documentation in the FITS headers as well as supporting docs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Overview: KEM1 v5.0</a:t>
            </a:r>
            <a:endParaRPr u="sng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4047575"/>
            <a:ext cx="8520600" cy="13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No major issues preventing database from use and data look good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No minor issues</a:t>
            </a:r>
            <a:r>
              <a:rPr lang="en"/>
              <a:t>   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682375" y="4661725"/>
            <a:ext cx="4596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PDS SBN Review February 9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20775" y="1017725"/>
            <a:ext cx="8297400" cy="17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Review of nh_a_alice_2_KEM1_v5.0 and nh_a_alice_3_KEM1_v5.0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Previously reviewed nh_x_alice 2_KEM1_v1.0, nh_x_alice_3_KEM1_v1.0, </a:t>
            </a:r>
            <a:r>
              <a:rPr lang="en" sz="1800"/>
              <a:t>nh_a_alice_2_KEM1_v2.0, nh_a_alice_3_KEM1_v2.0,nh_a_alice_2_KEM1_v3.0, nh_a_alice_3_KEM1_v3.0,nh_a_alice_2_KEM1_v4.0, nh_a_alice_3_KEM1_v4.0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New submission includes data through 04-30-2020 (S/C Time)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734 </a:t>
            </a:r>
            <a:r>
              <a:rPr lang="en" sz="1800"/>
              <a:t>total eng/sci.fits files in each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V4.0 had 726 FITS files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8 new files are Alice dark exposure, IPM measurements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311700" y="27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major issues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minor issues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All data and documentation look good and are ready for release.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9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P-Alice Instrument Overview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663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P-Alice is an ultraviolet spectrograph sensitive from 520 to 1870 Angstroms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“lollipop” shaped slit is used (wide on top, narrow on bottom)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Detector has 1024 columns in the spectral dimension, 32 rows in the spatial dimension.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1464" y="1727100"/>
            <a:ext cx="3966035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Review: Alice KEM1 v5.0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62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635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.fits files accessed using Python and astropy.io.fits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All eng files calibrated according to ICD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All sci files accessed, both data and headers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Log file with machine readability available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PNGs with both user-calibrated, science files, and differences available on request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Python code available as well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.lbl files checked with Python script for machine readability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Log available upon request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files checked in NASAView/DS9 to ensure _eng.fits files matched _sci.fits files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2682375" y="4661725"/>
            <a:ext cx="4596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PDS SBN Review</a:t>
            </a:r>
            <a:r>
              <a:rPr lang="en" sz="1200">
                <a:solidFill>
                  <a:srgbClr val="666666"/>
                </a:solidFill>
              </a:rPr>
              <a:t> February 9</a:t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75" y="636275"/>
            <a:ext cx="8413826" cy="42945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99900"/>
            <a:ext cx="8520600" cy="9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Difference Image: al</a:t>
            </a:r>
            <a:r>
              <a:rPr lang="en"/>
              <a:t>i_0429588629_0x4b2_sci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7212425" y="1275975"/>
            <a:ext cx="21111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Calibrated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7212425" y="2605675"/>
            <a:ext cx="21111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 Calibrated</a:t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7212425" y="3850350"/>
            <a:ext cx="21111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Percent Difference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241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Arrokoth Solar Reflectance Fit (a</a:t>
            </a:r>
            <a:r>
              <a:rPr baseline="-25000" lang="en"/>
              <a:t>UV</a:t>
            </a:r>
            <a:r>
              <a:rPr lang="en"/>
              <a:t>=0.01, v3.0)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500" y="1004100"/>
            <a:ext cx="5879000" cy="34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2682375" y="4661725"/>
            <a:ext cx="4596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PDS SBN Review</a:t>
            </a:r>
            <a:r>
              <a:rPr lang="en" sz="1200">
                <a:solidFill>
                  <a:srgbClr val="666666"/>
                </a:solidFill>
              </a:rPr>
              <a:t> February 9</a:t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241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Arrokoth Solar Reflectance Fit (a</a:t>
            </a:r>
            <a:r>
              <a:rPr baseline="-25000" lang="en"/>
              <a:t>UV</a:t>
            </a:r>
            <a:r>
              <a:rPr lang="en"/>
              <a:t>=0.01), v4.0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500" y="1004100"/>
            <a:ext cx="5879000" cy="34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2682375" y="4661725"/>
            <a:ext cx="4596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PDS SBN Review</a:t>
            </a:r>
            <a:r>
              <a:rPr lang="en" sz="1200">
                <a:solidFill>
                  <a:srgbClr val="666666"/>
                </a:solidFill>
              </a:rPr>
              <a:t> February 9</a:t>
            </a:r>
            <a:endParaRPr sz="1200">
              <a:solidFill>
                <a:srgbClr val="666666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1475" y="896400"/>
            <a:ext cx="6976625" cy="35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Issues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None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311700" y="2297875"/>
            <a:ext cx="8709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AutoNum type="arabicPeriod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None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1725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Minor Issues</a:t>
            </a: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2682375" y="4661725"/>
            <a:ext cx="4596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PDS SBN Review</a:t>
            </a:r>
            <a:r>
              <a:rPr lang="en" sz="1200">
                <a:solidFill>
                  <a:srgbClr val="666666"/>
                </a:solidFill>
              </a:rPr>
              <a:t> February 9</a:t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