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6" r:id="rId9"/>
    <p:sldId id="264" r:id="rId10"/>
    <p:sldId id="268" r:id="rId11"/>
    <p:sldId id="267" r:id="rId12"/>
    <p:sldId id="269" r:id="rId13"/>
    <p:sldId id="270" r:id="rId14"/>
    <p:sldId id="271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2E06-AEED-4625-B1B2-2370CB2F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7B816-3D3A-4285-8A55-9AD3B8C6C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46CF8-9FF8-438D-AB82-D17A0802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6553B-0636-4C26-A50A-55613A6F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D86C-81EC-4C73-99D4-94A1F8F8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CE76-AE93-41B2-A63C-6EA49CA7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1C42D-66C9-4D1B-9B18-2CAE1C3E1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AB5AE-002F-4536-8DE2-EF51C709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D10B-6125-47E8-A51F-B7A739AF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54A02-4836-4B3B-ADF1-D6F4CCA2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F4502-2415-412B-BF82-B2ACCC48B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D0B80-3C10-4B9D-83DD-518296F2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1EBD-45F8-4993-99A7-D40A4164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F984-9B0D-4E17-BEE4-BE32C8B9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A165-0AB4-4766-842D-4C2CD039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DAF2-7BBB-4227-A4E9-134281D5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FA56-15BD-4B0D-8D1C-8C0A442A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A9EB-0876-49D8-BA1B-4F254BBD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1B8E-667D-456D-8D60-11625E9F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D435-281F-4D7F-AD2A-51F6F5AF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53FF-D0B4-4FD7-9E01-3DF1CF09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2643-79BD-4A22-B7AD-A049488D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0F83-B4B4-4425-B532-01756C05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26CCC-1020-42D5-BC1D-354B2FBD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AB79-3F3D-487C-8F99-A660DDCB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F8EE-31A5-438F-ABEF-6759B06B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CDA0B-13D4-4277-97E4-30E56C5E4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81B98-5A12-4016-85FB-40790422F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DFEBA-012F-4AA3-AD0E-4405FC34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E097-EC25-4D26-AC2F-2C166B21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90092-DC2D-4978-9D24-276CAC9B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66D5-FDA1-45A1-86D3-97112882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19581-40F1-451F-94E5-875062B4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97EA8-3C15-44AF-9CF1-3F825973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B6C37-F4BE-408F-8BAD-AC87EEAEF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D7E57-2F77-4650-9214-AA09D311B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203A3-E361-4F23-BAF8-7CC63F93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15C9E-0065-484E-9F2D-ADEBCA86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073FA-79B4-4601-A422-F34A7774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1271-F19C-4CBD-89B9-833FE4F1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BD77A-BB55-4766-A810-BCF63B54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B85BB-BABC-4F25-AAAE-68B73F9E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26778-E572-47AA-8960-884FC7BB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95E98-94DC-40C0-9ABA-E8E89FE5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CEF3A-C2E2-43AB-8162-B88CA710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50FA6-BB0D-4084-A06C-C64C06A3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02F8-EB4D-489C-BDCF-215C186C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9D09-18A0-4145-8BA9-8EF65911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BC54-52AA-44D2-91D2-6BBCDEB37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6C155-DB53-47B9-A0CB-F848D8F9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F6F86-1840-49D4-B775-4F39855B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02C5F-4650-461A-8051-E050350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E099-F638-415A-BC39-1E00174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9BD61-DF54-413C-B08C-B4B1DB2AE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B85E-C70F-46FB-BE35-CA573A8F8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CA01A-73AA-4F4A-9BA8-5C9FAFD2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73AD8-D9AA-4310-AC84-AEF6AFE1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B0FEA-CAF2-47B1-9849-E9C1ABED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E509F-5120-4A64-8EBC-699AF300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83C0-80BD-4A01-AF38-AFC391CC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EA921-D6FB-47D2-A6BB-CEF5220F0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5EFB-E01B-4B45-9EC1-51CF20B145F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881C-BDF5-410E-954B-0E1AA502F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1550-A236-4E14-B5BB-3ADF78CCD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7B96-025A-4EFB-80F3-49D1DA9D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B98153-908A-4366-842B-B2D6F58DD87A}"/>
              </a:ext>
            </a:extLst>
          </p:cNvPr>
          <p:cNvSpPr txBox="1"/>
          <p:nvPr/>
        </p:nvSpPr>
        <p:spPr>
          <a:xfrm>
            <a:off x="430306" y="591671"/>
            <a:ext cx="86498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PDS SBN review of: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New Horizons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Arrokoth</a:t>
            </a:r>
            <a:r>
              <a:rPr lang="en-US" b="0" dirty="0">
                <a:effectLst/>
                <a:latin typeface="Consolas" panose="020B0609020204030204" pitchFamily="49" charset="0"/>
              </a:rPr>
              <a:t> Encounter Surface Composition Maps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New Horizons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Arrokoth</a:t>
            </a:r>
            <a:r>
              <a:rPr lang="en-US" b="0" dirty="0">
                <a:effectLst/>
                <a:latin typeface="Consolas" panose="020B0609020204030204" pitchFamily="49" charset="0"/>
              </a:rPr>
              <a:t> Encounter Geology and Geophysical Maps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https://sbnreview.astro.umd.edu/revpro/nh_k4_202</a:t>
            </a: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Trent Hare, Feb. 1, 2022.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0017B-F265-407B-9108-0EC0874AC9F7}"/>
              </a:ext>
            </a:extLst>
          </p:cNvPr>
          <p:cNvSpPr txBox="1"/>
          <p:nvPr/>
        </p:nvSpPr>
        <p:spPr>
          <a:xfrm>
            <a:off x="497540" y="2967335"/>
            <a:ext cx="109593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Overall, not much to say about documentation, labels and data.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Some minor spelling issues listed below. Documentation including PDFs are good (a fe</a:t>
            </a:r>
            <a:r>
              <a:rPr lang="en-US" dirty="0">
                <a:latin typeface="Consolas" panose="020B0609020204030204" pitchFamily="49" charset="0"/>
              </a:rPr>
              <a:t>w figures could be crisper (less jpeg-y) perhaps less compression used when creating PDF (specifically in soc_inst_icd.pdf)? Any “N.B.” comments can be removed. Note, I did not pick-over PDFs.</a:t>
            </a:r>
            <a:endParaRPr lang="en-US" b="0" dirty="0">
              <a:effectLst/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b="0" dirty="0">
              <a:effectLst/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Filename case continues to be a common problem with PDS3. For example, all the labels list: ^IMAGE = ("CA05_MVIC_CUBE.FIT", 2) but the files are lowercase. This can cause some readers to choke. I don’t really have a recommendation here since this is rampant in labels.</a:t>
            </a:r>
          </a:p>
          <a:p>
            <a:endParaRPr lang="en-US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8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99E7-EA8B-44A5-98C5-132088C0463F}"/>
              </a:ext>
            </a:extLst>
          </p:cNvPr>
          <p:cNvSpPr txBox="1"/>
          <p:nvPr/>
        </p:nvSpPr>
        <p:spPr>
          <a:xfrm>
            <a:off x="238685" y="178405"/>
            <a:ext cx="96583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nh-a-lorri_mvic-5-geophys-v1.0/data/albedo/ca06_stack_albedo.lbl</a:t>
            </a:r>
          </a:p>
          <a:p>
            <a:endParaRPr lang="en-US" dirty="0"/>
          </a:p>
          <a:p>
            <a:r>
              <a:rPr lang="en-US" dirty="0"/>
              <a:t>Great looking image but with lots of collar noise. </a:t>
            </a:r>
          </a:p>
          <a:p>
            <a:endParaRPr lang="en-US" dirty="0"/>
          </a:p>
          <a:p>
            <a:r>
              <a:rPr lang="en-US" dirty="0"/>
              <a:t>Suggestions:</a:t>
            </a:r>
          </a:p>
          <a:p>
            <a:endParaRPr lang="en-US" dirty="0"/>
          </a:p>
          <a:p>
            <a:r>
              <a:rPr lang="en-US" dirty="0"/>
              <a:t>No attempt to “mask” or define </a:t>
            </a:r>
            <a:r>
              <a:rPr lang="en-US" dirty="0" err="1"/>
              <a:t>Nodata</a:t>
            </a:r>
            <a:r>
              <a:rPr lang="en-US" dirty="0"/>
              <a:t> in the label (outside of the image). Just a little nicer for the user. Label defines NULL and saturation values but not used?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97F08-E238-43B0-ACED-40D3729C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57150"/>
            <a:ext cx="90392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99E7-EA8B-44A5-98C5-132088C0463F}"/>
              </a:ext>
            </a:extLst>
          </p:cNvPr>
          <p:cNvSpPr txBox="1"/>
          <p:nvPr/>
        </p:nvSpPr>
        <p:spPr>
          <a:xfrm>
            <a:off x="238685" y="178405"/>
            <a:ext cx="96583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nh-a-lorri_mvic-5-geophys-v1.0/data/albedo/ca06_stack_albedo.lbl</a:t>
            </a:r>
          </a:p>
          <a:p>
            <a:endParaRPr lang="en-US" dirty="0"/>
          </a:p>
          <a:p>
            <a:r>
              <a:rPr lang="en-US" dirty="0"/>
              <a:t>Also, great looking image but maintains some collar noise. </a:t>
            </a:r>
          </a:p>
          <a:p>
            <a:endParaRPr lang="en-US" dirty="0"/>
          </a:p>
          <a:p>
            <a:r>
              <a:rPr lang="en-US" dirty="0"/>
              <a:t>Suggestions:</a:t>
            </a:r>
          </a:p>
          <a:p>
            <a:endParaRPr lang="en-US" dirty="0"/>
          </a:p>
          <a:p>
            <a:r>
              <a:rPr lang="en-US" dirty="0"/>
              <a:t>No attempt to “mask” or define </a:t>
            </a:r>
            <a:r>
              <a:rPr lang="en-US" dirty="0" err="1"/>
              <a:t>Nodata</a:t>
            </a:r>
            <a:r>
              <a:rPr lang="en-US" dirty="0"/>
              <a:t> in the label (outside of the image). Just a little nicer for the user. Label defines NULL and saturation values but not used?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7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0B232-A099-4D5C-BB90-13A6479E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57150"/>
            <a:ext cx="90392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DD16C-B714-4728-B18B-AF963F82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92000" cy="581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29D82-C366-4443-AEBE-6EA009DBD418}"/>
              </a:ext>
            </a:extLst>
          </p:cNvPr>
          <p:cNvSpPr txBox="1"/>
          <p:nvPr/>
        </p:nvSpPr>
        <p:spPr>
          <a:xfrm>
            <a:off x="255494" y="376519"/>
            <a:ext cx="541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Simply spot-checked stats for temperatures and plotting</a:t>
            </a:r>
          </a:p>
        </p:txBody>
      </p:sp>
    </p:spTree>
    <p:extLst>
      <p:ext uri="{BB962C8B-B14F-4D97-AF65-F5344CB8AC3E}">
        <p14:creationId xmlns:p14="http://schemas.microsoft.com/office/powerpoint/2010/main" val="132764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8FDC4-1414-437B-BFDA-7FAA41A1F4DC}"/>
              </a:ext>
            </a:extLst>
          </p:cNvPr>
          <p:cNvSpPr txBox="1"/>
          <p:nvPr/>
        </p:nvSpPr>
        <p:spPr>
          <a:xfrm>
            <a:off x="242046" y="612845"/>
            <a:ext cx="119499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A couple probably non-issues with PDS3 labels (not in my review area but...).</a:t>
            </a: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(1) nhkedp_0002\data\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shape_models</a:t>
            </a:r>
            <a:r>
              <a:rPr lang="en-US" b="0" dirty="0">
                <a:effectLst/>
                <a:latin typeface="Consolas" panose="020B0609020204030204" pitchFamily="49" charset="0"/>
              </a:rPr>
              <a:t>\mu69_merged_browse.lbl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For browse PNG documents I have never seen ^PNG_DOCUMENT used. I assume that is valid. Seems fine, but most PDS3 viewers/reader I tested failed to open it. For example,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NASAView</a:t>
            </a:r>
            <a:r>
              <a:rPr lang="en-US" b="0" dirty="0">
                <a:effectLst/>
                <a:latin typeface="Consolas" panose="020B0609020204030204" pitchFamily="49" charset="0"/>
              </a:rPr>
              <a:t> will report “Only FILE, IMAGE, TABLE objects are supported” as do other readers.</a:t>
            </a: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nhkedp_0002\data\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shape_models</a:t>
            </a:r>
            <a:r>
              <a:rPr lang="en-US" b="0" dirty="0">
                <a:effectLst/>
                <a:latin typeface="Consolas" panose="020B0609020204030204" pitchFamily="49" charset="0"/>
              </a:rPr>
              <a:t>\mu69_merged_spice.lbl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asp_ca04_06_icp_smooth_spi.lbl, mu69_fr2kf_lopoly_spice.lbl, mu69_fr2kf_hipoly_spice.lbl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Same for ^SPICE_KERNEL (I assume okay, but new object type for me).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It would be great if OBJs had a </a:t>
            </a:r>
            <a:r>
              <a:rPr lang="en-US" b="0">
                <a:effectLst/>
                <a:latin typeface="Consolas" panose="020B0609020204030204" pitchFamily="49" charset="0"/>
              </a:rPr>
              <a:t>texture applied.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CFA94-168F-4144-B225-9747508F9466}"/>
              </a:ext>
            </a:extLst>
          </p:cNvPr>
          <p:cNvSpPr txBox="1"/>
          <p:nvPr/>
        </p:nvSpPr>
        <p:spPr>
          <a:xfrm>
            <a:off x="574862" y="651773"/>
            <a:ext cx="6098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Spelling updates:</a:t>
            </a: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nhkedp_0001\catalog\mvic.cat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sp</a:t>
            </a:r>
            <a:r>
              <a:rPr lang="en-US" b="0" dirty="0">
                <a:effectLst/>
                <a:latin typeface="Consolas" panose="020B0609020204030204" pitchFamily="49" charset="0"/>
              </a:rPr>
              <a:t> –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Intgration</a:t>
            </a:r>
            <a:endParaRPr lang="en-US" b="0" dirty="0"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nhkedp_0001\document\docinfo.txt</a:t>
            </a: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sp</a:t>
            </a:r>
            <a:r>
              <a:rPr lang="en-US" b="0" dirty="0"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Latutide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99E7-EA8B-44A5-98C5-132088C0463F}"/>
              </a:ext>
            </a:extLst>
          </p:cNvPr>
          <p:cNvSpPr txBox="1"/>
          <p:nvPr/>
        </p:nvSpPr>
        <p:spPr>
          <a:xfrm>
            <a:off x="238685" y="178405"/>
            <a:ext cx="965834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nh-a-leisa_mvic-5-comp-v1.0/data/ca04_leisa_cube.lbl</a:t>
            </a:r>
          </a:p>
          <a:p>
            <a:endParaRPr lang="en-US" dirty="0"/>
          </a:p>
          <a:p>
            <a:r>
              <a:rPr lang="en-US" dirty="0"/>
              <a:t>I appreciate the FITS warning:</a:t>
            </a:r>
          </a:p>
          <a:p>
            <a:endParaRPr lang="en-US" dirty="0"/>
          </a:p>
          <a:p>
            <a:r>
              <a:rPr lang="en-US" dirty="0"/>
              <a:t>By mutual agreement with PDS-SBN, FITS headers are the domain of the NH       </a:t>
            </a:r>
          </a:p>
          <a:p>
            <a:r>
              <a:rPr lang="en-US" dirty="0"/>
              <a:t>Project and were not part of the peer review beyond adherence to the          </a:t>
            </a:r>
          </a:p>
          <a:p>
            <a:r>
              <a:rPr lang="en-US" dirty="0"/>
              <a:t>FITS standard.  FITS header values, especially geometric conventions          </a:t>
            </a:r>
          </a:p>
          <a:p>
            <a:r>
              <a:rPr lang="en-US" dirty="0"/>
              <a:t>regarding phase angle, direction of supplied vectors and sense of light       </a:t>
            </a:r>
          </a:p>
          <a:p>
            <a:r>
              <a:rPr lang="en-US" dirty="0"/>
              <a:t>time and stellar aberration corrections, were chosen to serve                 </a:t>
            </a:r>
          </a:p>
          <a:p>
            <a:r>
              <a:rPr lang="en-US" dirty="0"/>
              <a:t>operational purposes and should be used with care. </a:t>
            </a:r>
          </a:p>
          <a:p>
            <a:endParaRPr lang="en-US" dirty="0"/>
          </a:p>
          <a:p>
            <a:r>
              <a:rPr lang="en-US" dirty="0"/>
              <a:t>But then the label describes using the FITS files (DESCRIPTION). Listing PDU, DU, EDUs…? Also, not sure what this means:</a:t>
            </a:r>
          </a:p>
          <a:p>
            <a:r>
              <a:rPr lang="en-US" dirty="0"/>
              <a:t>“The third axis (BAND) is image number and could also be thought of as time. ”</a:t>
            </a:r>
          </a:p>
          <a:p>
            <a:endParaRPr lang="en-US" dirty="0"/>
          </a:p>
          <a:p>
            <a:r>
              <a:rPr lang="en-US" dirty="0"/>
              <a:t>Suggestions:</a:t>
            </a:r>
          </a:p>
          <a:p>
            <a:endParaRPr lang="en-US" dirty="0"/>
          </a:p>
          <a:p>
            <a:r>
              <a:rPr lang="en-US" dirty="0"/>
              <a:t>No attempt to “mask” or define </a:t>
            </a:r>
            <a:r>
              <a:rPr lang="en-US" dirty="0" err="1"/>
              <a:t>Nodata</a:t>
            </a:r>
            <a:r>
              <a:rPr lang="en-US" dirty="0"/>
              <a:t> in the label (outside of the image). Just a little nicer for the user.</a:t>
            </a:r>
          </a:p>
          <a:p>
            <a:endParaRPr lang="en-US" dirty="0"/>
          </a:p>
          <a:p>
            <a:r>
              <a:rPr lang="en-US" dirty="0"/>
              <a:t>No keyword or comment in the label pointing to the ca04_leisa_wavelengths.lbl (*.tab)</a:t>
            </a:r>
          </a:p>
          <a:p>
            <a:endParaRPr lang="en-US" dirty="0"/>
          </a:p>
          <a:p>
            <a:r>
              <a:rPr lang="en-US" dirty="0"/>
              <a:t>Is 64bit float point bit type really warranted here or would 32bit floating point be enough?</a:t>
            </a:r>
          </a:p>
        </p:txBody>
      </p:sp>
    </p:spTree>
    <p:extLst>
      <p:ext uri="{BB962C8B-B14F-4D97-AF65-F5344CB8AC3E}">
        <p14:creationId xmlns:p14="http://schemas.microsoft.com/office/powerpoint/2010/main" val="406592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F75B4-DC3B-420B-9497-E5479ACC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16" y="0"/>
            <a:ext cx="8102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81EC3-110B-40B8-A2D0-A71C4163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8112"/>
            <a:ext cx="101441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0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99E7-EA8B-44A5-98C5-132088C0463F}"/>
              </a:ext>
            </a:extLst>
          </p:cNvPr>
          <p:cNvSpPr txBox="1"/>
          <p:nvPr/>
        </p:nvSpPr>
        <p:spPr>
          <a:xfrm>
            <a:off x="238685" y="178405"/>
            <a:ext cx="96583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nh-a-leisa_mvic-5-comp-v1.0/data/ca05_mvic_cube.lbl</a:t>
            </a:r>
          </a:p>
          <a:p>
            <a:endParaRPr lang="en-US" dirty="0"/>
          </a:p>
          <a:p>
            <a:r>
              <a:rPr lang="en-US" dirty="0"/>
              <a:t>I appreciate the FITS warning again. But now the description is even more terse listing</a:t>
            </a:r>
          </a:p>
          <a:p>
            <a:r>
              <a:rPr lang="en-US" dirty="0"/>
              <a:t>“FITS PDU”. If the language stays talking to FITS files please spell out the acronyms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Suggestions:</a:t>
            </a:r>
          </a:p>
          <a:p>
            <a:endParaRPr lang="en-US" dirty="0"/>
          </a:p>
          <a:p>
            <a:r>
              <a:rPr lang="en-US" dirty="0"/>
              <a:t>No attempt to “mask” or define </a:t>
            </a:r>
            <a:r>
              <a:rPr lang="en-US" dirty="0" err="1"/>
              <a:t>Nodata</a:t>
            </a:r>
            <a:r>
              <a:rPr lang="en-US" dirty="0"/>
              <a:t> in the label (outside of the image). Just a little nicer for the user.</a:t>
            </a:r>
          </a:p>
          <a:p>
            <a:endParaRPr lang="en-US" dirty="0"/>
          </a:p>
          <a:p>
            <a:r>
              <a:rPr lang="en-US" dirty="0"/>
              <a:t>No keyword or comment in the label mapping the bands. Perhaps just listing:</a:t>
            </a:r>
          </a:p>
          <a:p>
            <a:r>
              <a:rPr lang="en-US" dirty="0"/>
              <a:t>The color filters are identified as 'BLUE' (400-550 nm), 'RED'            </a:t>
            </a:r>
          </a:p>
          <a:p>
            <a:r>
              <a:rPr lang="en-US" dirty="0"/>
              <a:t>    (540-700 nm), 'NIR' (780-975 nm) and 'CH4' (860-910 nm)</a:t>
            </a:r>
          </a:p>
        </p:txBody>
      </p:sp>
    </p:spTree>
    <p:extLst>
      <p:ext uri="{BB962C8B-B14F-4D97-AF65-F5344CB8AC3E}">
        <p14:creationId xmlns:p14="http://schemas.microsoft.com/office/powerpoint/2010/main" val="26299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228FD-0294-4EB5-AD97-99466811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58" y="0"/>
            <a:ext cx="8069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6EECE-55F4-4DB1-91A6-B677EB89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8112"/>
            <a:ext cx="101441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99E7-EA8B-44A5-98C5-132088C0463F}"/>
              </a:ext>
            </a:extLst>
          </p:cNvPr>
          <p:cNvSpPr txBox="1"/>
          <p:nvPr/>
        </p:nvSpPr>
        <p:spPr>
          <a:xfrm>
            <a:off x="238685" y="178405"/>
            <a:ext cx="96583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nh-a-leisa_mvic-5-comp-v1.0/data/</a:t>
            </a:r>
            <a:r>
              <a:rPr lang="en-US" dirty="0" err="1"/>
              <a:t>leisa_charon_flat.lbl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FITS warnings.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Suggestions:</a:t>
            </a:r>
          </a:p>
          <a:p>
            <a:endParaRPr lang="en-US" dirty="0"/>
          </a:p>
          <a:p>
            <a:r>
              <a:rPr lang="en-US" dirty="0"/>
              <a:t>No attempt to “mask” or define </a:t>
            </a:r>
            <a:r>
              <a:rPr lang="en-US" dirty="0" err="1"/>
              <a:t>Nodata</a:t>
            </a:r>
            <a:r>
              <a:rPr lang="en-US" dirty="0"/>
              <a:t> in the label (outside of the image). Just a little nicer for the user.</a:t>
            </a:r>
          </a:p>
          <a:p>
            <a:endParaRPr lang="en-US" dirty="0"/>
          </a:p>
          <a:p>
            <a:r>
              <a:rPr lang="en-US" dirty="0"/>
              <a:t>No keyword or comment in the label mapping the bands. Perhaps just listing:</a:t>
            </a:r>
          </a:p>
          <a:p>
            <a:r>
              <a:rPr lang="en-US" dirty="0"/>
              <a:t>The color filters are identified as 'BLUE' (400-550 nm), 'RED'            </a:t>
            </a:r>
          </a:p>
          <a:p>
            <a:r>
              <a:rPr lang="en-US" dirty="0"/>
              <a:t>    (540-700 nm), 'NIR' (780-975 nm) and 'CH4' (860-910 nm)</a:t>
            </a:r>
          </a:p>
        </p:txBody>
      </p:sp>
    </p:spTree>
    <p:extLst>
      <p:ext uri="{BB962C8B-B14F-4D97-AF65-F5344CB8AC3E}">
        <p14:creationId xmlns:p14="http://schemas.microsoft.com/office/powerpoint/2010/main" val="98230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B288D-DB9E-459E-95A2-7075C0BA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97" y="0"/>
            <a:ext cx="827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934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Hare, Trent M</dc:creator>
  <cp:lastModifiedBy>Hare, Trent M</cp:lastModifiedBy>
  <cp:revision>16</cp:revision>
  <dcterms:created xsi:type="dcterms:W3CDTF">2022-02-10T14:33:34Z</dcterms:created>
  <dcterms:modified xsi:type="dcterms:W3CDTF">2022-02-10T16:44:06Z</dcterms:modified>
</cp:coreProperties>
</file>