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65958-0918-804D-BD33-EE012E143224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F062-FC6C-A34D-8904-FCDEA3FE57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uto_haze_layer.png"/>
          <p:cNvPicPr>
            <a:picLocks noChangeAspect="1"/>
          </p:cNvPicPr>
          <p:nvPr/>
        </p:nvPicPr>
        <p:blipFill>
          <a:blip r:embed="rId2"/>
          <a:srcRect l="24750"/>
          <a:stretch>
            <a:fillRect/>
          </a:stretch>
        </p:blipFill>
        <p:spPr>
          <a:xfrm>
            <a:off x="-30479" y="1"/>
            <a:ext cx="917448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025724"/>
            <a:ext cx="7772400" cy="334581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New Horizons KEM1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Data Set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nh-p_psa-lorri_alice_rex-5-atmos-v2.0</a:t>
            </a:r>
            <a:br>
              <a:rPr lang="en-US" sz="3600" dirty="0" smtClean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Lori Feaga (UMD)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Feb. 9, 2022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Data Verification Against Published Data (</a:t>
            </a:r>
            <a:r>
              <a:rPr lang="en-US" sz="3600" dirty="0" smtClean="0"/>
              <a:t>con’t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7" name="Content Placeholder 6" descr="Spectral_data_pl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4302" r="807" b="4225"/>
          <a:stretch>
            <a:fillRect/>
          </a:stretch>
        </p:blipFill>
        <p:spPr>
          <a:xfrm>
            <a:off x="3473199" y="3029446"/>
            <a:ext cx="5454682" cy="3503091"/>
          </a:xfrm>
        </p:spPr>
      </p:pic>
      <p:pic>
        <p:nvPicPr>
          <p:cNvPr id="5" name="Picture 4" descr="Kammer_etal_Fig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4959"/>
            <a:ext cx="4865903" cy="2424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1970" y="1295528"/>
            <a:ext cx="286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Kammer</a:t>
            </a:r>
            <a:r>
              <a:rPr lang="en-US" dirty="0" smtClean="0"/>
              <a:t> et al. (2020); Fig. 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5488" y="3544729"/>
            <a:ext cx="108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PDS Data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25325" y="6378769"/>
            <a:ext cx="1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(</a:t>
            </a:r>
            <a:r>
              <a:rPr lang="en-US" dirty="0" smtClean="0"/>
              <a:t>Ang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56600" y="3619496"/>
            <a:ext cx="197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Wavelength (nm)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Liens!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2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Documentation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9" y="976880"/>
            <a:ext cx="8565948" cy="19659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All previous minor liens seem to be fixed</a:t>
            </a:r>
          </a:p>
          <a:p>
            <a:r>
              <a:rPr lang="en-US" dirty="0" smtClean="0"/>
              <a:t>Same as Version 1, but why different collection of documents than all other datasets? </a:t>
            </a:r>
          </a:p>
          <a:p>
            <a:pPr lvl="1"/>
            <a:r>
              <a:rPr lang="en-US" dirty="0" smtClean="0"/>
              <a:t>Some may not be applicable for derived data (Level 5), but nh_met2utc, </a:t>
            </a:r>
            <a:r>
              <a:rPr lang="en-US" dirty="0" smtClean="0"/>
              <a:t>nh_fov</a:t>
            </a:r>
            <a:r>
              <a:rPr lang="en-US" dirty="0" smtClean="0"/>
              <a:t>, and </a:t>
            </a:r>
            <a:r>
              <a:rPr lang="en-US" dirty="0" smtClean="0"/>
              <a:t>payload_ssr</a:t>
            </a:r>
            <a:r>
              <a:rPr lang="en-US" dirty="0" smtClean="0"/>
              <a:t> should be useful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16115"/>
            <a:ext cx="8229600" cy="781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Data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Check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7529" y="3724353"/>
            <a:ext cx="8565948" cy="2808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noProof="0" dirty="0" smtClean="0"/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nly addition to this data set is data/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starocc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directory according to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dataset.cat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independent overview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Looked for proper versioning updates, seem to be in good shape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New data read in and manipulated with </a:t>
            </a:r>
            <a:r>
              <a:rPr lang="en-US" sz="3200" dirty="0" smtClean="0"/>
              <a:t>readpds</a:t>
            </a:r>
            <a:r>
              <a:rPr lang="en-US" sz="3200" dirty="0" smtClean="0"/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Compared with published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All checks out, no suggested liens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Geometry of observations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/>
              <a:t>Kammer</a:t>
            </a:r>
            <a:r>
              <a:rPr lang="en-US" dirty="0" smtClean="0"/>
              <a:t> et al. 2020, Fig. 5)</a:t>
            </a:r>
            <a:endParaRPr lang="en-US" dirty="0"/>
          </a:p>
        </p:txBody>
      </p:sp>
      <p:pic>
        <p:nvPicPr>
          <p:cNvPr id="4" name="Content Placeholder 3" descr="Kammer_etal_Fig5.png"/>
          <p:cNvPicPr>
            <a:picLocks noGrp="1" noChangeAspect="1"/>
          </p:cNvPicPr>
          <p:nvPr>
            <p:ph idx="1"/>
          </p:nvPr>
        </p:nvPicPr>
        <p:blipFill>
          <a:blip r:embed="rId2"/>
          <a:srcRect t="46772" b="4252"/>
          <a:stretch>
            <a:fillRect/>
          </a:stretch>
        </p:blipFill>
        <p:spPr>
          <a:xfrm>
            <a:off x="457200" y="2747957"/>
            <a:ext cx="8229600" cy="1970667"/>
          </a:xfrm>
        </p:spPr>
      </p:pic>
      <p:sp>
        <p:nvSpPr>
          <p:cNvPr id="5" name="TextBox 4"/>
          <p:cNvSpPr txBox="1"/>
          <p:nvPr/>
        </p:nvSpPr>
        <p:spPr>
          <a:xfrm>
            <a:off x="1831852" y="3052749"/>
            <a:ext cx="1345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Appulse</a:t>
            </a:r>
            <a:r>
              <a:rPr lang="en-US" dirty="0" smtClean="0">
                <a:solidFill>
                  <a:srgbClr val="FF0000"/>
                </a:solidFill>
              </a:rPr>
              <a:t> star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5995" y="2965771"/>
            <a:ext cx="1472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Occulting star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6833" y="4958516"/>
            <a:ext cx="755411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Expect very little signal decrease from </a:t>
            </a:r>
            <a:r>
              <a:rPr lang="en-US" sz="2800" dirty="0" smtClean="0"/>
              <a:t>appulse</a:t>
            </a:r>
            <a:r>
              <a:rPr lang="en-US" sz="2800" dirty="0" smtClean="0"/>
              <a:t> star</a:t>
            </a:r>
          </a:p>
          <a:p>
            <a:endParaRPr lang="en-US" sz="1600" dirty="0" smtClean="0"/>
          </a:p>
          <a:p>
            <a:r>
              <a:rPr lang="en-US" sz="2800" dirty="0" smtClean="0"/>
              <a:t>Expect clear signal decrease from occulting star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Data Verification – </a:t>
            </a:r>
            <a:r>
              <a:rPr lang="en-US" sz="3600" dirty="0" smtClean="0"/>
              <a:t>Appulse</a:t>
            </a:r>
            <a:r>
              <a:rPr lang="en-US" sz="3600" dirty="0" smtClean="0"/>
              <a:t> Star</a:t>
            </a:r>
            <a:endParaRPr lang="en-US" sz="3600" dirty="0"/>
          </a:p>
        </p:txBody>
      </p:sp>
      <p:pic>
        <p:nvPicPr>
          <p:cNvPr id="4" name="Picture 3" descr="Appulse_not_occulted_ID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266" y="3332331"/>
            <a:ext cx="4984534" cy="3227832"/>
          </a:xfrm>
          <a:prstGeom prst="rect">
            <a:avLst/>
          </a:prstGeom>
        </p:spPr>
      </p:pic>
      <p:pic>
        <p:nvPicPr>
          <p:cNvPr id="3" name="Picture 2" descr="Appulse_not_occulted_ds9.png"/>
          <p:cNvPicPr>
            <a:picLocks noChangeAspect="1"/>
          </p:cNvPicPr>
          <p:nvPr/>
        </p:nvPicPr>
        <p:blipFill>
          <a:blip r:embed="rId3"/>
          <a:srcRect l="5097" t="3789" r="5097" b="8716"/>
          <a:stretch>
            <a:fillRect/>
          </a:stretch>
        </p:blipFill>
        <p:spPr>
          <a:xfrm>
            <a:off x="457200" y="1417638"/>
            <a:ext cx="3937536" cy="3225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648" y="1417638"/>
            <a:ext cx="4234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Opened multi-extension .fit file (pa_starocc_1s_spectra_v1.fit ) with ds9</a:t>
            </a:r>
          </a:p>
          <a:p>
            <a:endParaRPr lang="en-US" dirty="0" smtClean="0"/>
          </a:p>
          <a:p>
            <a:r>
              <a:rPr lang="en-US" dirty="0" smtClean="0"/>
              <a:t>Worked fine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960725"/>
            <a:ext cx="4234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Opened multi-extension .fit file</a:t>
            </a:r>
          </a:p>
          <a:p>
            <a:r>
              <a:rPr lang="en-US" dirty="0" smtClean="0"/>
              <a:t>in IDL via its .</a:t>
            </a:r>
            <a:r>
              <a:rPr lang="en-US" dirty="0" smtClean="0"/>
              <a:t>lbl</a:t>
            </a:r>
            <a:r>
              <a:rPr lang="en-US" dirty="0" smtClean="0"/>
              <a:t> file  (pa_starocc_1s_spectra_v1.lbl)</a:t>
            </a:r>
          </a:p>
          <a:p>
            <a:endParaRPr lang="en-US" dirty="0" smtClean="0"/>
          </a:p>
          <a:p>
            <a:r>
              <a:rPr lang="en-US" dirty="0" smtClean="0"/>
              <a:t>Worked fine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4565622" y="2926760"/>
            <a:ext cx="119280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3527" y="6265906"/>
            <a:ext cx="119280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individual extracted spectra</a:t>
            </a:r>
            <a:endParaRPr lang="en-US" dirty="0"/>
          </a:p>
        </p:txBody>
      </p:sp>
      <p:pic>
        <p:nvPicPr>
          <p:cNvPr id="4" name="Content Placeholder 3" descr="Appulse_not_occulted_spectral_plot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7537" y="1600200"/>
            <a:ext cx="698892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Verification – Occulting Star</a:t>
            </a:r>
            <a:endParaRPr lang="en-US" dirty="0"/>
          </a:p>
        </p:txBody>
      </p:sp>
      <p:pic>
        <p:nvPicPr>
          <p:cNvPr id="4" name="Content Placeholder 3" descr="Occult_Time_Series_data.png"/>
          <p:cNvPicPr>
            <a:picLocks noGrp="1" noChangeAspect="1"/>
          </p:cNvPicPr>
          <p:nvPr>
            <p:ph idx="1"/>
          </p:nvPr>
        </p:nvPicPr>
        <p:blipFill>
          <a:blip r:embed="rId2"/>
          <a:srcRect l="5097" t="3789" r="5097" b="8716"/>
          <a:stretch>
            <a:fillRect/>
          </a:stretch>
        </p:blipFill>
        <p:spPr>
          <a:xfrm>
            <a:off x="457200" y="1417638"/>
            <a:ext cx="4834814" cy="3960105"/>
          </a:xfrm>
        </p:spPr>
      </p:pic>
      <p:pic>
        <p:nvPicPr>
          <p:cNvPr id="6" name="Picture 5" descr="Modulation_in_data.png"/>
          <p:cNvPicPr>
            <a:picLocks noChangeAspect="1"/>
          </p:cNvPicPr>
          <p:nvPr/>
        </p:nvPicPr>
        <p:blipFill>
          <a:blip r:embed="rId3"/>
          <a:srcRect l="4247" t="3905" r="4247" b="5857"/>
          <a:stretch>
            <a:fillRect/>
          </a:stretch>
        </p:blipFill>
        <p:spPr>
          <a:xfrm>
            <a:off x="3887444" y="2665865"/>
            <a:ext cx="4799356" cy="3959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1114006" y="3709576"/>
            <a:ext cx="164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increasing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>
            <a:off x="1649915" y="3848129"/>
            <a:ext cx="119280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53100" y="4446431"/>
            <a:ext cx="1633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Systematic </a:t>
            </a:r>
          </a:p>
          <a:p>
            <a:r>
              <a:rPr lang="en-US" dirty="0" smtClean="0"/>
              <a:t>modulation </a:t>
            </a:r>
          </a:p>
          <a:p>
            <a:r>
              <a:rPr lang="en-US" dirty="0" smtClean="0"/>
              <a:t>with time described in documentation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33724" y="4607572"/>
            <a:ext cx="126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Occultation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45936" y="3880094"/>
            <a:ext cx="77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Egress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Occultation time series plot</a:t>
            </a:r>
            <a:endParaRPr lang="en-US" dirty="0"/>
          </a:p>
        </p:txBody>
      </p:sp>
      <p:pic>
        <p:nvPicPr>
          <p:cNvPr id="4" name="Content Placeholder 3" descr="Occult_Time_Series_data_plo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876" r="-8876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2022400" y="4792238"/>
            <a:ext cx="126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Occultation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7597005">
            <a:off x="3666892" y="3699932"/>
            <a:ext cx="77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Egress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Wavelength response to occultation</a:t>
            </a:r>
            <a:endParaRPr lang="en-US" dirty="0"/>
          </a:p>
        </p:txBody>
      </p:sp>
      <p:pic>
        <p:nvPicPr>
          <p:cNvPr id="5" name="Picture 4" descr="Smoothed_Avg_Time_Series_exit_occu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831" y="2809514"/>
            <a:ext cx="6122969" cy="3897015"/>
          </a:xfrm>
          <a:prstGeom prst="rect">
            <a:avLst/>
          </a:prstGeom>
        </p:spPr>
      </p:pic>
      <p:pic>
        <p:nvPicPr>
          <p:cNvPr id="4" name="Content Placeholder 3" descr="Avg_Time_Series_exit_occult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00201"/>
            <a:ext cx="4439954" cy="2825118"/>
          </a:xfrm>
        </p:spPr>
      </p:pic>
      <p:sp>
        <p:nvSpPr>
          <p:cNvPr id="6" name="TextBox 5"/>
          <p:cNvSpPr txBox="1"/>
          <p:nvPr/>
        </p:nvSpPr>
        <p:spPr>
          <a:xfrm>
            <a:off x="3475670" y="4792238"/>
            <a:ext cx="1263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Occultation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351163">
            <a:off x="6150175" y="4039391"/>
            <a:ext cx="77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Egress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97154" y="1740168"/>
            <a:ext cx="417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Smoothed to show instrument modulation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4446856" y="2889499"/>
            <a:ext cx="1731042" cy="830442"/>
          </a:xfrm>
          <a:prstGeom prst="bentConnector3">
            <a:avLst>
              <a:gd name="adj1" fmla="val -84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22386" y="5810932"/>
            <a:ext cx="21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Modulation apparent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Verification Against Published Data</a:t>
            </a:r>
            <a:endParaRPr lang="en-US" sz="3600" dirty="0"/>
          </a:p>
        </p:txBody>
      </p:sp>
      <p:pic>
        <p:nvPicPr>
          <p:cNvPr id="6" name="Picture 5" descr="Avg_Occult_Time_Series_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95" y="3181433"/>
            <a:ext cx="5776602" cy="36765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5156" y="1131625"/>
            <a:ext cx="5200827" cy="2955190"/>
            <a:chOff x="457200" y="1584325"/>
            <a:chExt cx="5817087" cy="3459954"/>
          </a:xfrm>
        </p:grpSpPr>
        <p:pic>
          <p:nvPicPr>
            <p:cNvPr id="7" name="Picture 6" descr="Kammer_etal_Fig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584325"/>
              <a:ext cx="5817087" cy="34599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111872" y="3798755"/>
              <a:ext cx="3573268" cy="43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Kammer</a:t>
              </a:r>
              <a:r>
                <a:rPr lang="en-US" dirty="0" smtClean="0"/>
                <a:t> et al. (2020); Fig. 4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605488" y="3544729"/>
            <a:ext cx="1081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PDS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297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New Horizons KEM1  Data Set nh-p_psa-lorri_alice_rex-5-atmos-v2.0 </vt:lpstr>
      <vt:lpstr>Documentation check</vt:lpstr>
      <vt:lpstr>Geometry of observations (Kammer et al. 2020, Fig. 5)</vt:lpstr>
      <vt:lpstr>New Data Verification – Appulse Star</vt:lpstr>
      <vt:lpstr>Multiple individual extracted spectra</vt:lpstr>
      <vt:lpstr>Data Verification – Occulting Star</vt:lpstr>
      <vt:lpstr>Occultation time series plot</vt:lpstr>
      <vt:lpstr>Wavelength response to occultation</vt:lpstr>
      <vt:lpstr>Data Verification Against Published Data</vt:lpstr>
      <vt:lpstr>Data Verification Against Published Data (con’t)</vt:lpstr>
      <vt:lpstr>No Liens!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Feaga</dc:creator>
  <cp:lastModifiedBy>Lori Feaga</cp:lastModifiedBy>
  <cp:revision>15</cp:revision>
  <dcterms:created xsi:type="dcterms:W3CDTF">2022-02-07T22:53:34Z</dcterms:created>
  <dcterms:modified xsi:type="dcterms:W3CDTF">2022-02-07T22:54:45Z</dcterms:modified>
</cp:coreProperties>
</file>