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6"/>
  </p:notesMasterIdLst>
  <p:sldIdLst>
    <p:sldId id="256" r:id="rId2"/>
    <p:sldId id="257" r:id="rId3"/>
    <p:sldId id="259" r:id="rId4"/>
    <p:sldId id="308" r:id="rId5"/>
    <p:sldId id="315" r:id="rId6"/>
    <p:sldId id="314" r:id="rId7"/>
    <p:sldId id="311" r:id="rId8"/>
    <p:sldId id="319" r:id="rId9"/>
    <p:sldId id="316" r:id="rId10"/>
    <p:sldId id="320" r:id="rId11"/>
    <p:sldId id="313" r:id="rId12"/>
    <p:sldId id="317" r:id="rId13"/>
    <p:sldId id="321" r:id="rId14"/>
    <p:sldId id="302" r:id="rId15"/>
  </p:sldIdLst>
  <p:sldSz cx="10080625" cy="7559675"/>
  <p:notesSz cx="7772400" cy="10058400"/>
  <p:defaultTex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1pPr>
    <a:lvl2pPr marL="409575" indent="-200025"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2pPr>
    <a:lvl3pPr marL="625475" indent="-195263"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3pPr>
    <a:lvl4pPr marL="841375" indent="-209550"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4pPr>
    <a:lvl5pPr marL="1057275" indent="-196850" algn="l" defTabSz="457200" rtl="0" eaLnBrk="0" fontAlgn="base" hangingPunct="0">
      <a:spcBef>
        <a:spcPct val="0"/>
      </a:spcBef>
      <a:spcAft>
        <a:spcPct val="0"/>
      </a:spcAft>
      <a:defRPr kern="1200">
        <a:solidFill>
          <a:schemeClr val="bg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B05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86" autoAdjust="0"/>
    <p:restoredTop sz="94660"/>
  </p:normalViewPr>
  <p:slideViewPr>
    <p:cSldViewPr snapToGrid="0">
      <p:cViewPr>
        <p:scale>
          <a:sx n="95" d="100"/>
          <a:sy n="95" d="100"/>
        </p:scale>
        <p:origin x="905" y="408"/>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snapToGrid="0">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AutoShape 1">
            <a:extLst>
              <a:ext uri="{FF2B5EF4-FFF2-40B4-BE49-F238E27FC236}">
                <a16:creationId xmlns:a16="http://schemas.microsoft.com/office/drawing/2014/main" id="{B34C6A5C-C1A1-4FC4-815F-326D98DE4187}"/>
              </a:ext>
            </a:extLst>
          </p:cNvPr>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2051" name="AutoShape 2">
            <a:extLst>
              <a:ext uri="{FF2B5EF4-FFF2-40B4-BE49-F238E27FC236}">
                <a16:creationId xmlns:a16="http://schemas.microsoft.com/office/drawing/2014/main" id="{D22085D0-CE22-479D-9C8C-763DC33CAF09}"/>
              </a:ext>
            </a:extLst>
          </p:cNvPr>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2052" name="AutoShape 3">
            <a:extLst>
              <a:ext uri="{FF2B5EF4-FFF2-40B4-BE49-F238E27FC236}">
                <a16:creationId xmlns:a16="http://schemas.microsoft.com/office/drawing/2014/main" id="{7A2F3E9E-86BC-4669-A9C5-DD5CBE3D160A}"/>
              </a:ext>
            </a:extLst>
          </p:cNvPr>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2053" name="AutoShape 4">
            <a:extLst>
              <a:ext uri="{FF2B5EF4-FFF2-40B4-BE49-F238E27FC236}">
                <a16:creationId xmlns:a16="http://schemas.microsoft.com/office/drawing/2014/main" id="{8B879E7B-2E8E-4D2B-BF27-E14E9AE905DD}"/>
              </a:ext>
            </a:extLst>
          </p:cNvPr>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2054" name="AutoShape 5">
            <a:extLst>
              <a:ext uri="{FF2B5EF4-FFF2-40B4-BE49-F238E27FC236}">
                <a16:creationId xmlns:a16="http://schemas.microsoft.com/office/drawing/2014/main" id="{97803DE6-C263-40D0-A64D-D336C7A2C2D5}"/>
              </a:ext>
            </a:extLst>
          </p:cNvPr>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2055" name="AutoShape 6">
            <a:extLst>
              <a:ext uri="{FF2B5EF4-FFF2-40B4-BE49-F238E27FC236}">
                <a16:creationId xmlns:a16="http://schemas.microsoft.com/office/drawing/2014/main" id="{9ED36D4B-7D4F-4E7D-AB05-EBE48B8565D9}"/>
              </a:ext>
            </a:extLst>
          </p:cNvPr>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2056" name="AutoShape 7">
            <a:extLst>
              <a:ext uri="{FF2B5EF4-FFF2-40B4-BE49-F238E27FC236}">
                <a16:creationId xmlns:a16="http://schemas.microsoft.com/office/drawing/2014/main" id="{0133DB2D-78B0-43C7-941C-57813FFB2844}"/>
              </a:ext>
            </a:extLst>
          </p:cNvPr>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2057" name="AutoShape 8">
            <a:extLst>
              <a:ext uri="{FF2B5EF4-FFF2-40B4-BE49-F238E27FC236}">
                <a16:creationId xmlns:a16="http://schemas.microsoft.com/office/drawing/2014/main" id="{DF74108E-8A22-4D08-811D-BFFC4825D183}"/>
              </a:ext>
            </a:extLst>
          </p:cNvPr>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2058" name="AutoShape 9">
            <a:extLst>
              <a:ext uri="{FF2B5EF4-FFF2-40B4-BE49-F238E27FC236}">
                <a16:creationId xmlns:a16="http://schemas.microsoft.com/office/drawing/2014/main" id="{CCEE638A-0EA3-4EAE-B65F-A11C68588ACB}"/>
              </a:ext>
            </a:extLst>
          </p:cNvPr>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2059" name="AutoShape 10">
            <a:extLst>
              <a:ext uri="{FF2B5EF4-FFF2-40B4-BE49-F238E27FC236}">
                <a16:creationId xmlns:a16="http://schemas.microsoft.com/office/drawing/2014/main" id="{6A383EF9-E997-462E-998F-32A312D38528}"/>
              </a:ext>
            </a:extLst>
          </p:cNvPr>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2060" name="AutoShape 11">
            <a:extLst>
              <a:ext uri="{FF2B5EF4-FFF2-40B4-BE49-F238E27FC236}">
                <a16:creationId xmlns:a16="http://schemas.microsoft.com/office/drawing/2014/main" id="{C8C6BED2-118E-452E-B7AA-72C25D403674}"/>
              </a:ext>
            </a:extLst>
          </p:cNvPr>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2061" name="AutoShape 12">
            <a:extLst>
              <a:ext uri="{FF2B5EF4-FFF2-40B4-BE49-F238E27FC236}">
                <a16:creationId xmlns:a16="http://schemas.microsoft.com/office/drawing/2014/main" id="{B9774998-935F-41BB-AFA2-4669E5AC5F10}"/>
              </a:ext>
            </a:extLst>
          </p:cNvPr>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2062" name="AutoShape 13">
            <a:extLst>
              <a:ext uri="{FF2B5EF4-FFF2-40B4-BE49-F238E27FC236}">
                <a16:creationId xmlns:a16="http://schemas.microsoft.com/office/drawing/2014/main" id="{7D9E5417-8CEA-4A9C-8ACF-1DC43FE60504}"/>
              </a:ext>
            </a:extLst>
          </p:cNvPr>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2063" name="AutoShape 14">
            <a:extLst>
              <a:ext uri="{FF2B5EF4-FFF2-40B4-BE49-F238E27FC236}">
                <a16:creationId xmlns:a16="http://schemas.microsoft.com/office/drawing/2014/main" id="{F250FFE1-E044-4CDB-A385-B39A3CB69EDF}"/>
              </a:ext>
            </a:extLst>
          </p:cNvPr>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2064" name="Rectangle 15">
            <a:extLst>
              <a:ext uri="{FF2B5EF4-FFF2-40B4-BE49-F238E27FC236}">
                <a16:creationId xmlns:a16="http://schemas.microsoft.com/office/drawing/2014/main" id="{8650331D-7999-43A2-A496-6347BEF01743}"/>
              </a:ext>
            </a:extLst>
          </p:cNvPr>
          <p:cNvSpPr>
            <a:spLocks noGrp="1" noChangeArrowheads="1"/>
          </p:cNvSpPr>
          <p:nvPr>
            <p:ph type="sldImg"/>
          </p:nvPr>
        </p:nvSpPr>
        <p:spPr bwMode="auto">
          <a:xfrm>
            <a:off x="1371600" y="763588"/>
            <a:ext cx="5005388" cy="3763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16">
            <a:extLst>
              <a:ext uri="{FF2B5EF4-FFF2-40B4-BE49-F238E27FC236}">
                <a16:creationId xmlns:a16="http://schemas.microsoft.com/office/drawing/2014/main" id="{5AD0F4D0-124C-4307-A4AE-BF58950ADC34}"/>
              </a:ext>
            </a:extLst>
          </p:cNvPr>
          <p:cNvSpPr>
            <a:spLocks noGrp="1" noChangeArrowheads="1"/>
          </p:cNvSpPr>
          <p:nvPr>
            <p:ph type="body"/>
          </p:nvPr>
        </p:nvSpPr>
        <p:spPr bwMode="auto">
          <a:xfrm>
            <a:off x="777875" y="4776788"/>
            <a:ext cx="6194425" cy="4516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noProof="0"/>
          </a:p>
        </p:txBody>
      </p:sp>
      <p:sp>
        <p:nvSpPr>
          <p:cNvPr id="2065" name="Rectangle 17">
            <a:extLst>
              <a:ext uri="{FF2B5EF4-FFF2-40B4-BE49-F238E27FC236}">
                <a16:creationId xmlns:a16="http://schemas.microsoft.com/office/drawing/2014/main" id="{8BC78041-2E9D-4160-9ED6-9CF329BFD35D}"/>
              </a:ext>
            </a:extLst>
          </p:cNvPr>
          <p:cNvSpPr>
            <a:spLocks noGrp="1" noChangeArrowheads="1"/>
          </p:cNvSpPr>
          <p:nvPr>
            <p:ph type="hdr"/>
          </p:nvPr>
        </p:nvSpPr>
        <p:spPr bwMode="auto">
          <a:xfrm>
            <a:off x="0" y="0"/>
            <a:ext cx="3349625" cy="490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3000"/>
              </a:lnSpc>
              <a:buClr>
                <a:srgbClr val="000000"/>
              </a:buClr>
              <a:buSzPct val="45000"/>
              <a:buFont typeface="Wingdings" panose="05000000000000000000"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8" charset="0"/>
              </a:defRPr>
            </a:lvl1pPr>
          </a:lstStyle>
          <a:p>
            <a:pPr>
              <a:defRPr/>
            </a:pPr>
            <a:endParaRPr lang="en-GB"/>
          </a:p>
        </p:txBody>
      </p:sp>
      <p:sp>
        <p:nvSpPr>
          <p:cNvPr id="2066" name="Rectangle 18">
            <a:extLst>
              <a:ext uri="{FF2B5EF4-FFF2-40B4-BE49-F238E27FC236}">
                <a16:creationId xmlns:a16="http://schemas.microsoft.com/office/drawing/2014/main" id="{29D9FAC7-31CE-43B2-BEDD-3F6B7748A482}"/>
              </a:ext>
            </a:extLst>
          </p:cNvPr>
          <p:cNvSpPr>
            <a:spLocks noGrp="1" noChangeArrowheads="1"/>
          </p:cNvSpPr>
          <p:nvPr>
            <p:ph type="dt"/>
          </p:nvPr>
        </p:nvSpPr>
        <p:spPr bwMode="auto">
          <a:xfrm>
            <a:off x="4398963" y="0"/>
            <a:ext cx="3349625" cy="490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a:lnSpc>
                <a:spcPct val="93000"/>
              </a:lnSpc>
              <a:buClr>
                <a:srgbClr val="000000"/>
              </a:buClr>
              <a:buSzPct val="45000"/>
              <a:buFont typeface="Wingdings" panose="05000000000000000000"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8" charset="0"/>
              </a:defRPr>
            </a:lvl1pPr>
          </a:lstStyle>
          <a:p>
            <a:pPr>
              <a:defRPr/>
            </a:pPr>
            <a:endParaRPr lang="en-GB"/>
          </a:p>
        </p:txBody>
      </p:sp>
      <p:sp>
        <p:nvSpPr>
          <p:cNvPr id="2067" name="Rectangle 19">
            <a:extLst>
              <a:ext uri="{FF2B5EF4-FFF2-40B4-BE49-F238E27FC236}">
                <a16:creationId xmlns:a16="http://schemas.microsoft.com/office/drawing/2014/main" id="{433A8015-0F92-4049-9910-6BEB14AB8FC8}"/>
              </a:ext>
            </a:extLst>
          </p:cNvPr>
          <p:cNvSpPr>
            <a:spLocks noGrp="1" noChangeArrowheads="1"/>
          </p:cNvSpPr>
          <p:nvPr>
            <p:ph type="ftr"/>
          </p:nvPr>
        </p:nvSpPr>
        <p:spPr bwMode="auto">
          <a:xfrm>
            <a:off x="0" y="9555163"/>
            <a:ext cx="3349625"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eaLnBrk="1">
              <a:lnSpc>
                <a:spcPct val="93000"/>
              </a:lnSpc>
              <a:buClr>
                <a:srgbClr val="000000"/>
              </a:buClr>
              <a:buSzPct val="45000"/>
              <a:buFont typeface="Wingdings" panose="05000000000000000000"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8" charset="0"/>
              </a:defRPr>
            </a:lvl1pPr>
          </a:lstStyle>
          <a:p>
            <a:pPr>
              <a:defRPr/>
            </a:pPr>
            <a:endParaRPr lang="en-GB"/>
          </a:p>
        </p:txBody>
      </p:sp>
      <p:sp>
        <p:nvSpPr>
          <p:cNvPr id="2068" name="Rectangle 20">
            <a:extLst>
              <a:ext uri="{FF2B5EF4-FFF2-40B4-BE49-F238E27FC236}">
                <a16:creationId xmlns:a16="http://schemas.microsoft.com/office/drawing/2014/main" id="{9F82223A-701D-4BF5-A368-362265C58B89}"/>
              </a:ext>
            </a:extLst>
          </p:cNvPr>
          <p:cNvSpPr>
            <a:spLocks noGrp="1" noChangeArrowheads="1"/>
          </p:cNvSpPr>
          <p:nvPr>
            <p:ph type="sldNum"/>
          </p:nvPr>
        </p:nvSpPr>
        <p:spPr bwMode="auto">
          <a:xfrm>
            <a:off x="4398963" y="9555163"/>
            <a:ext cx="3349625" cy="498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1">
              <a:lnSpc>
                <a:spcPct val="93000"/>
              </a:lnSpc>
              <a:buClr>
                <a:srgbClr val="000000"/>
              </a:buClr>
              <a:buSzPct val="45000"/>
              <a:buFont typeface="Wingdings" panose="05000000000000000000"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8" charset="0"/>
              </a:defRPr>
            </a:lvl1pPr>
          </a:lstStyle>
          <a:p>
            <a:fld id="{8132D9EF-089E-433C-BAD7-5C607A6239D3}"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20">
            <a:extLst>
              <a:ext uri="{FF2B5EF4-FFF2-40B4-BE49-F238E27FC236}">
                <a16:creationId xmlns:a16="http://schemas.microsoft.com/office/drawing/2014/main" id="{1C98607C-FD27-47B3-9A34-C29FBB0C788A}"/>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9C35DC1D-E793-4EA2-88F7-14B68BF1D556}" type="slidenum">
              <a:rPr lang="en-GB" altLang="en-US" sz="1400"/>
              <a:pPr>
                <a:spcBef>
                  <a:spcPct val="0"/>
                </a:spcBef>
                <a:buSzPct val="45000"/>
                <a:buFont typeface="Wingdings" panose="05000000000000000000" pitchFamily="2" charset="2"/>
                <a:buNone/>
              </a:pPr>
              <a:t>1</a:t>
            </a:fld>
            <a:endParaRPr lang="en-GB" altLang="en-US" sz="1400"/>
          </a:p>
        </p:txBody>
      </p:sp>
      <p:sp>
        <p:nvSpPr>
          <p:cNvPr id="4099" name="Text Box 1">
            <a:extLst>
              <a:ext uri="{FF2B5EF4-FFF2-40B4-BE49-F238E27FC236}">
                <a16:creationId xmlns:a16="http://schemas.microsoft.com/office/drawing/2014/main" id="{2C0DCFB2-4AD6-428A-AFEC-2F88FB3D5751}"/>
              </a:ext>
            </a:extLst>
          </p:cNvPr>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4100" name="Rectangle 2">
            <a:extLst>
              <a:ext uri="{FF2B5EF4-FFF2-40B4-BE49-F238E27FC236}">
                <a16:creationId xmlns:a16="http://schemas.microsoft.com/office/drawing/2014/main" id="{49DD00E9-93BA-489B-9C0B-60990A50F3DE}"/>
              </a:ext>
            </a:extLst>
          </p:cNvPr>
          <p:cNvSpPr>
            <a:spLocks noChangeArrowheads="1"/>
          </p:cNvSpPr>
          <p:nvPr>
            <p:ph type="body"/>
          </p:nvPr>
        </p:nvSpPr>
        <p:spPr>
          <a:xfrm>
            <a:off x="777875" y="4776788"/>
            <a:ext cx="6196013" cy="45180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20">
            <a:extLst>
              <a:ext uri="{FF2B5EF4-FFF2-40B4-BE49-F238E27FC236}">
                <a16:creationId xmlns:a16="http://schemas.microsoft.com/office/drawing/2014/main" id="{325F4F96-EE1C-428F-886E-3E06F44345D6}"/>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11A6041B-1C8C-46F5-9B43-D008EA2E0089}" type="slidenum">
              <a:rPr lang="en-GB" altLang="en-US" sz="1400"/>
              <a:pPr>
                <a:spcBef>
                  <a:spcPct val="0"/>
                </a:spcBef>
                <a:buSzPct val="45000"/>
                <a:buFont typeface="Wingdings" panose="05000000000000000000" pitchFamily="2" charset="2"/>
                <a:buNone/>
              </a:pPr>
              <a:t>10</a:t>
            </a:fld>
            <a:endParaRPr lang="en-GB" altLang="en-US" sz="1400"/>
          </a:p>
        </p:txBody>
      </p:sp>
      <p:sp>
        <p:nvSpPr>
          <p:cNvPr id="22531" name="Text Box 1">
            <a:extLst>
              <a:ext uri="{FF2B5EF4-FFF2-40B4-BE49-F238E27FC236}">
                <a16:creationId xmlns:a16="http://schemas.microsoft.com/office/drawing/2014/main" id="{C37E1725-AC75-4B88-A8FD-340AC4A0F3B1}"/>
              </a:ext>
            </a:extLst>
          </p:cNvPr>
          <p:cNvSpPr txBox="1">
            <a:spLocks noChangeArrowheads="1"/>
          </p:cNvSpPr>
          <p:nvPr/>
        </p:nvSpPr>
        <p:spPr bwMode="auto">
          <a:xfrm>
            <a:off x="1371600" y="763588"/>
            <a:ext cx="5011738" cy="37655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22532" name="Rectangle 2">
            <a:extLst>
              <a:ext uri="{FF2B5EF4-FFF2-40B4-BE49-F238E27FC236}">
                <a16:creationId xmlns:a16="http://schemas.microsoft.com/office/drawing/2014/main" id="{303BED4D-21C2-4AEC-8D18-E837A1531E5B}"/>
              </a:ext>
            </a:extLst>
          </p:cNvPr>
          <p:cNvSpPr>
            <a:spLocks noChangeArrowheads="1"/>
          </p:cNvSpPr>
          <p:nvPr>
            <p:ph type="body"/>
          </p:nvPr>
        </p:nvSpPr>
        <p:spPr>
          <a:xfrm>
            <a:off x="777875" y="4776788"/>
            <a:ext cx="6196013" cy="45180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20">
            <a:extLst>
              <a:ext uri="{FF2B5EF4-FFF2-40B4-BE49-F238E27FC236}">
                <a16:creationId xmlns:a16="http://schemas.microsoft.com/office/drawing/2014/main" id="{0D2B8149-36A6-4B3E-8A33-200AE3619757}"/>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BC6028C0-C2D2-4EDC-AC43-751CC05191DF}" type="slidenum">
              <a:rPr lang="en-GB" altLang="en-US" sz="1400"/>
              <a:pPr>
                <a:spcBef>
                  <a:spcPct val="0"/>
                </a:spcBef>
                <a:buSzPct val="45000"/>
                <a:buFont typeface="Wingdings" panose="05000000000000000000" pitchFamily="2" charset="2"/>
                <a:buNone/>
              </a:pPr>
              <a:t>11</a:t>
            </a:fld>
            <a:endParaRPr lang="en-GB" altLang="en-US" sz="1400"/>
          </a:p>
        </p:txBody>
      </p:sp>
      <p:sp>
        <p:nvSpPr>
          <p:cNvPr id="24579" name="Text Box 1">
            <a:extLst>
              <a:ext uri="{FF2B5EF4-FFF2-40B4-BE49-F238E27FC236}">
                <a16:creationId xmlns:a16="http://schemas.microsoft.com/office/drawing/2014/main" id="{F34063C7-A34B-4B6F-84A9-894FC44AF42E}"/>
              </a:ext>
            </a:extLst>
          </p:cNvPr>
          <p:cNvSpPr txBox="1">
            <a:spLocks noChangeArrowheads="1"/>
          </p:cNvSpPr>
          <p:nvPr/>
        </p:nvSpPr>
        <p:spPr bwMode="auto">
          <a:xfrm>
            <a:off x="1371600" y="763588"/>
            <a:ext cx="5011738" cy="37655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24580" name="Rectangle 2">
            <a:extLst>
              <a:ext uri="{FF2B5EF4-FFF2-40B4-BE49-F238E27FC236}">
                <a16:creationId xmlns:a16="http://schemas.microsoft.com/office/drawing/2014/main" id="{513EE3D9-0715-4E39-9854-2DFD2AE6B858}"/>
              </a:ext>
            </a:extLst>
          </p:cNvPr>
          <p:cNvSpPr>
            <a:spLocks noChangeArrowheads="1"/>
          </p:cNvSpPr>
          <p:nvPr>
            <p:ph type="body"/>
          </p:nvPr>
        </p:nvSpPr>
        <p:spPr>
          <a:xfrm>
            <a:off x="777875" y="4776788"/>
            <a:ext cx="6196013" cy="45180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20">
            <a:extLst>
              <a:ext uri="{FF2B5EF4-FFF2-40B4-BE49-F238E27FC236}">
                <a16:creationId xmlns:a16="http://schemas.microsoft.com/office/drawing/2014/main" id="{CDA0526D-675B-4D52-9723-9B3A6FB436FF}"/>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0F0D1AE5-F8C3-4F1A-8853-88289777298B}" type="slidenum">
              <a:rPr lang="en-GB" altLang="en-US" sz="1400"/>
              <a:pPr>
                <a:spcBef>
                  <a:spcPct val="0"/>
                </a:spcBef>
                <a:buSzPct val="45000"/>
                <a:buFont typeface="Wingdings" panose="05000000000000000000" pitchFamily="2" charset="2"/>
                <a:buNone/>
              </a:pPr>
              <a:t>12</a:t>
            </a:fld>
            <a:endParaRPr lang="en-GB" altLang="en-US" sz="1400"/>
          </a:p>
        </p:txBody>
      </p:sp>
      <p:sp>
        <p:nvSpPr>
          <p:cNvPr id="26627" name="Text Box 1">
            <a:extLst>
              <a:ext uri="{FF2B5EF4-FFF2-40B4-BE49-F238E27FC236}">
                <a16:creationId xmlns:a16="http://schemas.microsoft.com/office/drawing/2014/main" id="{E2BE6830-D21C-40A8-A01C-7BA1626F4473}"/>
              </a:ext>
            </a:extLst>
          </p:cNvPr>
          <p:cNvSpPr txBox="1">
            <a:spLocks noChangeArrowheads="1"/>
          </p:cNvSpPr>
          <p:nvPr/>
        </p:nvSpPr>
        <p:spPr bwMode="auto">
          <a:xfrm>
            <a:off x="1371600" y="763588"/>
            <a:ext cx="5011738" cy="37655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26628" name="Rectangle 2">
            <a:extLst>
              <a:ext uri="{FF2B5EF4-FFF2-40B4-BE49-F238E27FC236}">
                <a16:creationId xmlns:a16="http://schemas.microsoft.com/office/drawing/2014/main" id="{13C1BB09-B4A2-4F65-B75A-E17ACBEAA203}"/>
              </a:ext>
            </a:extLst>
          </p:cNvPr>
          <p:cNvSpPr>
            <a:spLocks noChangeArrowheads="1"/>
          </p:cNvSpPr>
          <p:nvPr>
            <p:ph type="body"/>
          </p:nvPr>
        </p:nvSpPr>
        <p:spPr>
          <a:xfrm>
            <a:off x="777875" y="4776788"/>
            <a:ext cx="6196013" cy="45180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20">
            <a:extLst>
              <a:ext uri="{FF2B5EF4-FFF2-40B4-BE49-F238E27FC236}">
                <a16:creationId xmlns:a16="http://schemas.microsoft.com/office/drawing/2014/main" id="{836D41E3-F1DA-4649-B4E2-A8D16AF7C634}"/>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AAB0D611-C261-40AF-9EA0-AAC308DE1547}" type="slidenum">
              <a:rPr lang="en-GB" altLang="en-US" sz="1400"/>
              <a:pPr>
                <a:spcBef>
                  <a:spcPct val="0"/>
                </a:spcBef>
                <a:buSzPct val="45000"/>
                <a:buFont typeface="Wingdings" panose="05000000000000000000" pitchFamily="2" charset="2"/>
                <a:buNone/>
              </a:pPr>
              <a:t>2</a:t>
            </a:fld>
            <a:endParaRPr lang="en-GB" altLang="en-US" sz="1400"/>
          </a:p>
        </p:txBody>
      </p:sp>
      <p:sp>
        <p:nvSpPr>
          <p:cNvPr id="6147" name="Text Box 1">
            <a:extLst>
              <a:ext uri="{FF2B5EF4-FFF2-40B4-BE49-F238E27FC236}">
                <a16:creationId xmlns:a16="http://schemas.microsoft.com/office/drawing/2014/main" id="{5AA74E53-9242-4548-B71E-42068EB26706}"/>
              </a:ext>
            </a:extLst>
          </p:cNvPr>
          <p:cNvSpPr txBox="1">
            <a:spLocks noChangeArrowheads="1"/>
          </p:cNvSpPr>
          <p:nvPr/>
        </p:nvSpPr>
        <p:spPr bwMode="auto">
          <a:xfrm>
            <a:off x="1371600" y="763588"/>
            <a:ext cx="5029200" cy="377190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6148" name="Rectangle 2">
            <a:extLst>
              <a:ext uri="{FF2B5EF4-FFF2-40B4-BE49-F238E27FC236}">
                <a16:creationId xmlns:a16="http://schemas.microsoft.com/office/drawing/2014/main" id="{F8AB5280-3BFD-414D-B538-53945C188267}"/>
              </a:ext>
            </a:extLst>
          </p:cNvPr>
          <p:cNvSpPr>
            <a:spLocks noChangeArrowheads="1"/>
          </p:cNvSpPr>
          <p:nvPr>
            <p:ph type="body"/>
          </p:nvPr>
        </p:nvSpPr>
        <p:spPr>
          <a:xfrm>
            <a:off x="777875" y="4776788"/>
            <a:ext cx="6196013" cy="45180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20">
            <a:extLst>
              <a:ext uri="{FF2B5EF4-FFF2-40B4-BE49-F238E27FC236}">
                <a16:creationId xmlns:a16="http://schemas.microsoft.com/office/drawing/2014/main" id="{CC66337D-63BD-4247-A666-40D08ADBE87F}"/>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0365ACAE-33A9-4D81-835E-22BF64B8A6D5}" type="slidenum">
              <a:rPr lang="en-GB" altLang="en-US" sz="1400"/>
              <a:pPr>
                <a:spcBef>
                  <a:spcPct val="0"/>
                </a:spcBef>
                <a:buSzPct val="45000"/>
                <a:buFont typeface="Wingdings" panose="05000000000000000000" pitchFamily="2" charset="2"/>
                <a:buNone/>
              </a:pPr>
              <a:t>3</a:t>
            </a:fld>
            <a:endParaRPr lang="en-GB" altLang="en-US" sz="1400"/>
          </a:p>
        </p:txBody>
      </p:sp>
      <p:sp>
        <p:nvSpPr>
          <p:cNvPr id="8195" name="Text Box 1">
            <a:extLst>
              <a:ext uri="{FF2B5EF4-FFF2-40B4-BE49-F238E27FC236}">
                <a16:creationId xmlns:a16="http://schemas.microsoft.com/office/drawing/2014/main" id="{AD8F8888-6932-4C08-A023-3F8D68AA9C45}"/>
              </a:ext>
            </a:extLst>
          </p:cNvPr>
          <p:cNvSpPr txBox="1">
            <a:spLocks noChangeArrowheads="1"/>
          </p:cNvSpPr>
          <p:nvPr/>
        </p:nvSpPr>
        <p:spPr bwMode="auto">
          <a:xfrm>
            <a:off x="1371600" y="763588"/>
            <a:ext cx="5011738" cy="37655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8196" name="Rectangle 2">
            <a:extLst>
              <a:ext uri="{FF2B5EF4-FFF2-40B4-BE49-F238E27FC236}">
                <a16:creationId xmlns:a16="http://schemas.microsoft.com/office/drawing/2014/main" id="{61C95270-9D08-4EBE-A807-8459B327DCF2}"/>
              </a:ext>
            </a:extLst>
          </p:cNvPr>
          <p:cNvSpPr>
            <a:spLocks noChangeArrowheads="1"/>
          </p:cNvSpPr>
          <p:nvPr>
            <p:ph type="body"/>
          </p:nvPr>
        </p:nvSpPr>
        <p:spPr>
          <a:xfrm>
            <a:off x="777875" y="4776788"/>
            <a:ext cx="6196013" cy="45180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20">
            <a:extLst>
              <a:ext uri="{FF2B5EF4-FFF2-40B4-BE49-F238E27FC236}">
                <a16:creationId xmlns:a16="http://schemas.microsoft.com/office/drawing/2014/main" id="{1199D79B-C557-4C3C-8604-774A7FF7B64D}"/>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7D688A58-260B-406D-9850-B0C587CA133A}" type="slidenum">
              <a:rPr lang="en-GB" altLang="en-US" sz="1400"/>
              <a:pPr>
                <a:spcBef>
                  <a:spcPct val="0"/>
                </a:spcBef>
                <a:buSzPct val="45000"/>
                <a:buFont typeface="Wingdings" panose="05000000000000000000" pitchFamily="2" charset="2"/>
                <a:buNone/>
              </a:pPr>
              <a:t>4</a:t>
            </a:fld>
            <a:endParaRPr lang="en-GB" altLang="en-US" sz="1400"/>
          </a:p>
        </p:txBody>
      </p:sp>
      <p:sp>
        <p:nvSpPr>
          <p:cNvPr id="10243" name="Text Box 1">
            <a:extLst>
              <a:ext uri="{FF2B5EF4-FFF2-40B4-BE49-F238E27FC236}">
                <a16:creationId xmlns:a16="http://schemas.microsoft.com/office/drawing/2014/main" id="{B6C2DB5F-6A45-4CBA-BC5A-DB207B38797C}"/>
              </a:ext>
            </a:extLst>
          </p:cNvPr>
          <p:cNvSpPr txBox="1">
            <a:spLocks noChangeArrowheads="1"/>
          </p:cNvSpPr>
          <p:nvPr/>
        </p:nvSpPr>
        <p:spPr bwMode="auto">
          <a:xfrm>
            <a:off x="1371600" y="763588"/>
            <a:ext cx="5011738" cy="37655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10244" name="Rectangle 2">
            <a:extLst>
              <a:ext uri="{FF2B5EF4-FFF2-40B4-BE49-F238E27FC236}">
                <a16:creationId xmlns:a16="http://schemas.microsoft.com/office/drawing/2014/main" id="{E89E33E6-5698-43EB-9AB6-9502A086D67A}"/>
              </a:ext>
            </a:extLst>
          </p:cNvPr>
          <p:cNvSpPr>
            <a:spLocks noChangeArrowheads="1"/>
          </p:cNvSpPr>
          <p:nvPr>
            <p:ph type="body"/>
          </p:nvPr>
        </p:nvSpPr>
        <p:spPr>
          <a:xfrm>
            <a:off x="777875" y="4776788"/>
            <a:ext cx="6196013" cy="45180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20">
            <a:extLst>
              <a:ext uri="{FF2B5EF4-FFF2-40B4-BE49-F238E27FC236}">
                <a16:creationId xmlns:a16="http://schemas.microsoft.com/office/drawing/2014/main" id="{4D8E3E0E-FE28-48BD-904C-848432D4B404}"/>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4235C71E-1CF6-4690-8E74-CBBE01DEC3D4}" type="slidenum">
              <a:rPr lang="en-GB" altLang="en-US" sz="1400"/>
              <a:pPr>
                <a:spcBef>
                  <a:spcPct val="0"/>
                </a:spcBef>
                <a:buSzPct val="45000"/>
                <a:buFont typeface="Wingdings" panose="05000000000000000000" pitchFamily="2" charset="2"/>
                <a:buNone/>
              </a:pPr>
              <a:t>5</a:t>
            </a:fld>
            <a:endParaRPr lang="en-GB" altLang="en-US" sz="1400"/>
          </a:p>
        </p:txBody>
      </p:sp>
      <p:sp>
        <p:nvSpPr>
          <p:cNvPr id="12291" name="Text Box 1">
            <a:extLst>
              <a:ext uri="{FF2B5EF4-FFF2-40B4-BE49-F238E27FC236}">
                <a16:creationId xmlns:a16="http://schemas.microsoft.com/office/drawing/2014/main" id="{A4AC51A9-7C66-4607-B6B9-620735251791}"/>
              </a:ext>
            </a:extLst>
          </p:cNvPr>
          <p:cNvSpPr txBox="1">
            <a:spLocks noChangeArrowheads="1"/>
          </p:cNvSpPr>
          <p:nvPr/>
        </p:nvSpPr>
        <p:spPr bwMode="auto">
          <a:xfrm>
            <a:off x="1371600" y="763588"/>
            <a:ext cx="5011738" cy="37655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12292" name="Rectangle 2">
            <a:extLst>
              <a:ext uri="{FF2B5EF4-FFF2-40B4-BE49-F238E27FC236}">
                <a16:creationId xmlns:a16="http://schemas.microsoft.com/office/drawing/2014/main" id="{3747982E-3087-480E-A7A8-93D25C59E09C}"/>
              </a:ext>
            </a:extLst>
          </p:cNvPr>
          <p:cNvSpPr>
            <a:spLocks noChangeArrowheads="1"/>
          </p:cNvSpPr>
          <p:nvPr>
            <p:ph type="body"/>
          </p:nvPr>
        </p:nvSpPr>
        <p:spPr>
          <a:xfrm>
            <a:off x="777875" y="4776788"/>
            <a:ext cx="6196013" cy="45180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20">
            <a:extLst>
              <a:ext uri="{FF2B5EF4-FFF2-40B4-BE49-F238E27FC236}">
                <a16:creationId xmlns:a16="http://schemas.microsoft.com/office/drawing/2014/main" id="{637C7ED2-BA11-4D11-AF11-1C5244B417CA}"/>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C3D4D58E-2022-4D4D-98FB-5DDB88CFFBD8}" type="slidenum">
              <a:rPr lang="en-GB" altLang="en-US" sz="1400"/>
              <a:pPr>
                <a:spcBef>
                  <a:spcPct val="0"/>
                </a:spcBef>
                <a:buSzPct val="45000"/>
                <a:buFont typeface="Wingdings" panose="05000000000000000000" pitchFamily="2" charset="2"/>
                <a:buNone/>
              </a:pPr>
              <a:t>6</a:t>
            </a:fld>
            <a:endParaRPr lang="en-GB" altLang="en-US" sz="1400"/>
          </a:p>
        </p:txBody>
      </p:sp>
      <p:sp>
        <p:nvSpPr>
          <p:cNvPr id="14339" name="Text Box 1">
            <a:extLst>
              <a:ext uri="{FF2B5EF4-FFF2-40B4-BE49-F238E27FC236}">
                <a16:creationId xmlns:a16="http://schemas.microsoft.com/office/drawing/2014/main" id="{11726D86-1CFB-477A-B5C6-06C27071ECE2}"/>
              </a:ext>
            </a:extLst>
          </p:cNvPr>
          <p:cNvSpPr txBox="1">
            <a:spLocks noChangeArrowheads="1"/>
          </p:cNvSpPr>
          <p:nvPr/>
        </p:nvSpPr>
        <p:spPr bwMode="auto">
          <a:xfrm>
            <a:off x="1371600" y="763588"/>
            <a:ext cx="5011738" cy="37655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14340" name="Rectangle 2">
            <a:extLst>
              <a:ext uri="{FF2B5EF4-FFF2-40B4-BE49-F238E27FC236}">
                <a16:creationId xmlns:a16="http://schemas.microsoft.com/office/drawing/2014/main" id="{849D8DE6-D8CB-448A-9176-BDDC2D966F14}"/>
              </a:ext>
            </a:extLst>
          </p:cNvPr>
          <p:cNvSpPr>
            <a:spLocks noChangeArrowheads="1"/>
          </p:cNvSpPr>
          <p:nvPr>
            <p:ph type="body"/>
          </p:nvPr>
        </p:nvSpPr>
        <p:spPr>
          <a:xfrm>
            <a:off x="777875" y="4776788"/>
            <a:ext cx="6196013" cy="45180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20">
            <a:extLst>
              <a:ext uri="{FF2B5EF4-FFF2-40B4-BE49-F238E27FC236}">
                <a16:creationId xmlns:a16="http://schemas.microsoft.com/office/drawing/2014/main" id="{2C46EE77-6294-4460-8380-9BC9299C7EA9}"/>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FEBAD816-FD8A-4E6A-BDFC-925AB6ACAF45}" type="slidenum">
              <a:rPr lang="en-GB" altLang="en-US" sz="1400"/>
              <a:pPr>
                <a:spcBef>
                  <a:spcPct val="0"/>
                </a:spcBef>
                <a:buSzPct val="45000"/>
                <a:buFont typeface="Wingdings" panose="05000000000000000000" pitchFamily="2" charset="2"/>
                <a:buNone/>
              </a:pPr>
              <a:t>7</a:t>
            </a:fld>
            <a:endParaRPr lang="en-GB" altLang="en-US" sz="1400"/>
          </a:p>
        </p:txBody>
      </p:sp>
      <p:sp>
        <p:nvSpPr>
          <p:cNvPr id="16387" name="Text Box 1">
            <a:extLst>
              <a:ext uri="{FF2B5EF4-FFF2-40B4-BE49-F238E27FC236}">
                <a16:creationId xmlns:a16="http://schemas.microsoft.com/office/drawing/2014/main" id="{6D93CFED-0F3C-4D23-B50E-3C62D827D249}"/>
              </a:ext>
            </a:extLst>
          </p:cNvPr>
          <p:cNvSpPr txBox="1">
            <a:spLocks noChangeArrowheads="1"/>
          </p:cNvSpPr>
          <p:nvPr/>
        </p:nvSpPr>
        <p:spPr bwMode="auto">
          <a:xfrm>
            <a:off x="1371600" y="763588"/>
            <a:ext cx="5011738" cy="37655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16388" name="Rectangle 2">
            <a:extLst>
              <a:ext uri="{FF2B5EF4-FFF2-40B4-BE49-F238E27FC236}">
                <a16:creationId xmlns:a16="http://schemas.microsoft.com/office/drawing/2014/main" id="{7EA14B54-ECD1-4F5F-ACC9-FAD75F122E6A}"/>
              </a:ext>
            </a:extLst>
          </p:cNvPr>
          <p:cNvSpPr>
            <a:spLocks noChangeArrowheads="1"/>
          </p:cNvSpPr>
          <p:nvPr>
            <p:ph type="body"/>
          </p:nvPr>
        </p:nvSpPr>
        <p:spPr>
          <a:xfrm>
            <a:off x="777875" y="4776788"/>
            <a:ext cx="6196013" cy="45180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20">
            <a:extLst>
              <a:ext uri="{FF2B5EF4-FFF2-40B4-BE49-F238E27FC236}">
                <a16:creationId xmlns:a16="http://schemas.microsoft.com/office/drawing/2014/main" id="{12D20295-0249-4D85-9B05-1B7D4F042AE5}"/>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C0BA2D34-3A66-40D5-BCA8-1899C48550C4}" type="slidenum">
              <a:rPr lang="en-GB" altLang="en-US" sz="1400"/>
              <a:pPr>
                <a:spcBef>
                  <a:spcPct val="0"/>
                </a:spcBef>
                <a:buSzPct val="45000"/>
                <a:buFont typeface="Wingdings" panose="05000000000000000000" pitchFamily="2" charset="2"/>
                <a:buNone/>
              </a:pPr>
              <a:t>8</a:t>
            </a:fld>
            <a:endParaRPr lang="en-GB" altLang="en-US" sz="1400"/>
          </a:p>
        </p:txBody>
      </p:sp>
      <p:sp>
        <p:nvSpPr>
          <p:cNvPr id="18435" name="Text Box 1">
            <a:extLst>
              <a:ext uri="{FF2B5EF4-FFF2-40B4-BE49-F238E27FC236}">
                <a16:creationId xmlns:a16="http://schemas.microsoft.com/office/drawing/2014/main" id="{DC3AB903-5962-4A75-BF01-BA05FAFC5D6B}"/>
              </a:ext>
            </a:extLst>
          </p:cNvPr>
          <p:cNvSpPr txBox="1">
            <a:spLocks noChangeArrowheads="1"/>
          </p:cNvSpPr>
          <p:nvPr/>
        </p:nvSpPr>
        <p:spPr bwMode="auto">
          <a:xfrm>
            <a:off x="1371600" y="763588"/>
            <a:ext cx="5011738" cy="37655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18436" name="Rectangle 2">
            <a:extLst>
              <a:ext uri="{FF2B5EF4-FFF2-40B4-BE49-F238E27FC236}">
                <a16:creationId xmlns:a16="http://schemas.microsoft.com/office/drawing/2014/main" id="{7AE062DB-9C0F-4DF0-A439-152B92FF0FCF}"/>
              </a:ext>
            </a:extLst>
          </p:cNvPr>
          <p:cNvSpPr>
            <a:spLocks noChangeArrowheads="1"/>
          </p:cNvSpPr>
          <p:nvPr>
            <p:ph type="body"/>
          </p:nvPr>
        </p:nvSpPr>
        <p:spPr>
          <a:xfrm>
            <a:off x="777875" y="4776788"/>
            <a:ext cx="6196013" cy="45180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20">
            <a:extLst>
              <a:ext uri="{FF2B5EF4-FFF2-40B4-BE49-F238E27FC236}">
                <a16:creationId xmlns:a16="http://schemas.microsoft.com/office/drawing/2014/main" id="{9F15BA8B-AF20-4057-B0FA-916098C17292}"/>
              </a:ext>
            </a:extLst>
          </p:cNvPr>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1pPr>
            <a:lvl2pPr marL="742950" indent="-28575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2pPr>
            <a:lvl3pPr marL="11430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3pPr>
            <a:lvl4pPr marL="16002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4pPr>
            <a:lvl5pPr marL="2057400" indent="-228600">
              <a:spcBef>
                <a:spcPct val="30000"/>
              </a:spcBef>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5pPr>
            <a:lvl6pPr marL="25146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6pPr>
            <a:lvl7pPr marL="29718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7pPr>
            <a:lvl8pPr marL="34290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8pPr>
            <a:lvl9pPr marL="3886200" indent="-228600" defTabSz="457200" eaLnBrk="0" fontAlgn="base" hangingPunct="0">
              <a:spcBef>
                <a:spcPct val="3000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latin typeface="Times New Roman" panose="02020603050405020304" pitchFamily="18" charset="0"/>
              </a:defRPr>
            </a:lvl9pPr>
          </a:lstStyle>
          <a:p>
            <a:pPr>
              <a:spcBef>
                <a:spcPct val="0"/>
              </a:spcBef>
              <a:buSzPct val="45000"/>
              <a:buFont typeface="Wingdings" panose="05000000000000000000" pitchFamily="2" charset="2"/>
              <a:buNone/>
            </a:pPr>
            <a:fld id="{346461CC-1574-4329-BFC0-E5D0A8F05486}" type="slidenum">
              <a:rPr lang="en-GB" altLang="en-US" sz="1400"/>
              <a:pPr>
                <a:spcBef>
                  <a:spcPct val="0"/>
                </a:spcBef>
                <a:buSzPct val="45000"/>
                <a:buFont typeface="Wingdings" panose="05000000000000000000" pitchFamily="2" charset="2"/>
                <a:buNone/>
              </a:pPr>
              <a:t>9</a:t>
            </a:fld>
            <a:endParaRPr lang="en-GB" altLang="en-US" sz="1400"/>
          </a:p>
        </p:txBody>
      </p:sp>
      <p:sp>
        <p:nvSpPr>
          <p:cNvPr id="20483" name="Text Box 1">
            <a:extLst>
              <a:ext uri="{FF2B5EF4-FFF2-40B4-BE49-F238E27FC236}">
                <a16:creationId xmlns:a16="http://schemas.microsoft.com/office/drawing/2014/main" id="{EC76CE81-E9BF-4302-9534-0C46764C57CC}"/>
              </a:ext>
            </a:extLst>
          </p:cNvPr>
          <p:cNvSpPr txBox="1">
            <a:spLocks noChangeArrowheads="1"/>
          </p:cNvSpPr>
          <p:nvPr/>
        </p:nvSpPr>
        <p:spPr bwMode="auto">
          <a:xfrm>
            <a:off x="1371600" y="763588"/>
            <a:ext cx="5011738" cy="37655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35000"/>
              </a:lnSpc>
              <a:buClr>
                <a:srgbClr val="000000"/>
              </a:buClr>
              <a:buSzPct val="45000"/>
              <a:buFont typeface="Wingdings" panose="05000000000000000000" pitchFamily="2" charset="2"/>
              <a:buNone/>
            </a:pPr>
            <a:endParaRPr lang="en-US" altLang="en-US"/>
          </a:p>
        </p:txBody>
      </p:sp>
      <p:sp>
        <p:nvSpPr>
          <p:cNvPr id="20484" name="Rectangle 2">
            <a:extLst>
              <a:ext uri="{FF2B5EF4-FFF2-40B4-BE49-F238E27FC236}">
                <a16:creationId xmlns:a16="http://schemas.microsoft.com/office/drawing/2014/main" id="{520850DF-148E-4C27-B2EB-43E2313205CC}"/>
              </a:ext>
            </a:extLst>
          </p:cNvPr>
          <p:cNvSpPr>
            <a:spLocks noChangeArrowheads="1"/>
          </p:cNvSpPr>
          <p:nvPr>
            <p:ph type="body"/>
          </p:nvPr>
        </p:nvSpPr>
        <p:spPr>
          <a:xfrm>
            <a:off x="777875" y="4776788"/>
            <a:ext cx="6196013" cy="45180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60475" y="1236663"/>
            <a:ext cx="7559675" cy="2632075"/>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3">
            <a:extLst>
              <a:ext uri="{FF2B5EF4-FFF2-40B4-BE49-F238E27FC236}">
                <a16:creationId xmlns:a16="http://schemas.microsoft.com/office/drawing/2014/main" id="{3E9E723C-A2AD-48EF-AC55-5E80B2C7B810}"/>
              </a:ext>
            </a:extLst>
          </p:cNvPr>
          <p:cNvSpPr>
            <a:spLocks noGrp="1" noChangeArrowheads="1"/>
          </p:cNvSpPr>
          <p:nvPr>
            <p:ph type="dt" idx="10"/>
          </p:nvPr>
        </p:nvSpPr>
        <p:spPr>
          <a:ln/>
        </p:spPr>
        <p:txBody>
          <a:bodyPr/>
          <a:lstStyle>
            <a:lvl1pPr>
              <a:defRPr/>
            </a:lvl1pPr>
          </a:lstStyle>
          <a:p>
            <a:pPr>
              <a:defRPr/>
            </a:pPr>
            <a:endParaRPr lang="en-GB"/>
          </a:p>
        </p:txBody>
      </p:sp>
      <p:sp>
        <p:nvSpPr>
          <p:cNvPr id="5" name="Rectangle 4">
            <a:extLst>
              <a:ext uri="{FF2B5EF4-FFF2-40B4-BE49-F238E27FC236}">
                <a16:creationId xmlns:a16="http://schemas.microsoft.com/office/drawing/2014/main" id="{0DC4006A-4E63-458F-A810-CEDCEAC13B68}"/>
              </a:ext>
            </a:extLst>
          </p:cNvPr>
          <p:cNvSpPr>
            <a:spLocks noGrp="1" noChangeArrowheads="1"/>
          </p:cNvSpPr>
          <p:nvPr>
            <p:ph type="ftr" idx="11"/>
          </p:nvPr>
        </p:nvSpPr>
        <p:spPr>
          <a:ln/>
        </p:spPr>
        <p:txBody>
          <a:bodyPr/>
          <a:lstStyle>
            <a:lvl1pPr>
              <a:defRPr/>
            </a:lvl1pPr>
          </a:lstStyle>
          <a:p>
            <a:pPr>
              <a:defRPr/>
            </a:pPr>
            <a:r>
              <a:rPr lang="en-GB"/>
              <a:t>NH-SWAP Review S. Joy</a:t>
            </a:r>
          </a:p>
        </p:txBody>
      </p:sp>
      <p:sp>
        <p:nvSpPr>
          <p:cNvPr id="6" name="Rectangle 5">
            <a:extLst>
              <a:ext uri="{FF2B5EF4-FFF2-40B4-BE49-F238E27FC236}">
                <a16:creationId xmlns:a16="http://schemas.microsoft.com/office/drawing/2014/main" id="{BB5E28B6-EFB0-41DC-8460-FB52071BD649}"/>
              </a:ext>
            </a:extLst>
          </p:cNvPr>
          <p:cNvSpPr>
            <a:spLocks noGrp="1" noChangeArrowheads="1"/>
          </p:cNvSpPr>
          <p:nvPr>
            <p:ph type="sldNum" idx="12"/>
          </p:nvPr>
        </p:nvSpPr>
        <p:spPr>
          <a:ln/>
        </p:spPr>
        <p:txBody>
          <a:bodyPr/>
          <a:lstStyle>
            <a:lvl1pPr>
              <a:defRPr/>
            </a:lvl1pPr>
          </a:lstStyle>
          <a:p>
            <a:fld id="{A762992C-F990-46F4-88A6-0023987C27E3}" type="slidenum">
              <a:rPr lang="en-GB" altLang="en-US"/>
              <a:pPr/>
              <a:t>‹#›</a:t>
            </a:fld>
            <a:endParaRPr lang="en-GB" altLang="en-US"/>
          </a:p>
        </p:txBody>
      </p:sp>
    </p:spTree>
    <p:extLst>
      <p:ext uri="{BB962C8B-B14F-4D97-AF65-F5344CB8AC3E}">
        <p14:creationId xmlns:p14="http://schemas.microsoft.com/office/powerpoint/2010/main" val="4284923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F3899E8E-CA54-411A-8A85-FBD3E6D8F443}"/>
              </a:ext>
            </a:extLst>
          </p:cNvPr>
          <p:cNvSpPr>
            <a:spLocks noGrp="1" noChangeArrowheads="1"/>
          </p:cNvSpPr>
          <p:nvPr>
            <p:ph type="dt" idx="10"/>
          </p:nvPr>
        </p:nvSpPr>
        <p:spPr>
          <a:ln/>
        </p:spPr>
        <p:txBody>
          <a:bodyPr/>
          <a:lstStyle>
            <a:lvl1pPr>
              <a:defRPr/>
            </a:lvl1pPr>
          </a:lstStyle>
          <a:p>
            <a:pPr>
              <a:defRPr/>
            </a:pPr>
            <a:endParaRPr lang="en-GB"/>
          </a:p>
        </p:txBody>
      </p:sp>
      <p:sp>
        <p:nvSpPr>
          <p:cNvPr id="5" name="Rectangle 4">
            <a:extLst>
              <a:ext uri="{FF2B5EF4-FFF2-40B4-BE49-F238E27FC236}">
                <a16:creationId xmlns:a16="http://schemas.microsoft.com/office/drawing/2014/main" id="{11B3AF54-B6DF-4CC7-9AD4-AD753F6D452B}"/>
              </a:ext>
            </a:extLst>
          </p:cNvPr>
          <p:cNvSpPr>
            <a:spLocks noGrp="1" noChangeArrowheads="1"/>
          </p:cNvSpPr>
          <p:nvPr>
            <p:ph type="ftr" idx="11"/>
          </p:nvPr>
        </p:nvSpPr>
        <p:spPr>
          <a:ln/>
        </p:spPr>
        <p:txBody>
          <a:bodyPr/>
          <a:lstStyle>
            <a:lvl1pPr>
              <a:defRPr/>
            </a:lvl1pPr>
          </a:lstStyle>
          <a:p>
            <a:pPr>
              <a:defRPr/>
            </a:pPr>
            <a:r>
              <a:rPr lang="en-GB"/>
              <a:t>NH-SWAP Review S. Joy</a:t>
            </a:r>
          </a:p>
        </p:txBody>
      </p:sp>
      <p:sp>
        <p:nvSpPr>
          <p:cNvPr id="6" name="Rectangle 5">
            <a:extLst>
              <a:ext uri="{FF2B5EF4-FFF2-40B4-BE49-F238E27FC236}">
                <a16:creationId xmlns:a16="http://schemas.microsoft.com/office/drawing/2014/main" id="{47000114-961C-44E4-AE74-D861E258215F}"/>
              </a:ext>
            </a:extLst>
          </p:cNvPr>
          <p:cNvSpPr>
            <a:spLocks noGrp="1" noChangeArrowheads="1"/>
          </p:cNvSpPr>
          <p:nvPr>
            <p:ph type="sldNum" idx="12"/>
          </p:nvPr>
        </p:nvSpPr>
        <p:spPr>
          <a:ln/>
        </p:spPr>
        <p:txBody>
          <a:bodyPr/>
          <a:lstStyle>
            <a:lvl1pPr>
              <a:defRPr/>
            </a:lvl1pPr>
          </a:lstStyle>
          <a:p>
            <a:fld id="{10A1455E-15E2-4229-BA64-1241EB80ADE2}" type="slidenum">
              <a:rPr lang="en-GB" altLang="en-US"/>
              <a:pPr/>
              <a:t>‹#›</a:t>
            </a:fld>
            <a:endParaRPr lang="en-GB" altLang="en-US"/>
          </a:p>
        </p:txBody>
      </p:sp>
    </p:spTree>
    <p:extLst>
      <p:ext uri="{BB962C8B-B14F-4D97-AF65-F5344CB8AC3E}">
        <p14:creationId xmlns:p14="http://schemas.microsoft.com/office/powerpoint/2010/main" val="3597227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89800" y="301625"/>
            <a:ext cx="2262188" cy="6451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38" y="301625"/>
            <a:ext cx="6634162" cy="6451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07895D4F-E80C-45F4-99FC-1C9653EFD6A3}"/>
              </a:ext>
            </a:extLst>
          </p:cNvPr>
          <p:cNvSpPr>
            <a:spLocks noGrp="1" noChangeArrowheads="1"/>
          </p:cNvSpPr>
          <p:nvPr>
            <p:ph type="dt" idx="10"/>
          </p:nvPr>
        </p:nvSpPr>
        <p:spPr>
          <a:ln/>
        </p:spPr>
        <p:txBody>
          <a:bodyPr/>
          <a:lstStyle>
            <a:lvl1pPr>
              <a:defRPr/>
            </a:lvl1pPr>
          </a:lstStyle>
          <a:p>
            <a:pPr>
              <a:defRPr/>
            </a:pPr>
            <a:endParaRPr lang="en-GB"/>
          </a:p>
        </p:txBody>
      </p:sp>
      <p:sp>
        <p:nvSpPr>
          <p:cNvPr id="5" name="Rectangle 4">
            <a:extLst>
              <a:ext uri="{FF2B5EF4-FFF2-40B4-BE49-F238E27FC236}">
                <a16:creationId xmlns:a16="http://schemas.microsoft.com/office/drawing/2014/main" id="{99441C7B-BB7B-43B9-B3CD-CFB865A6CB86}"/>
              </a:ext>
            </a:extLst>
          </p:cNvPr>
          <p:cNvSpPr>
            <a:spLocks noGrp="1" noChangeArrowheads="1"/>
          </p:cNvSpPr>
          <p:nvPr>
            <p:ph type="ftr" idx="11"/>
          </p:nvPr>
        </p:nvSpPr>
        <p:spPr>
          <a:ln/>
        </p:spPr>
        <p:txBody>
          <a:bodyPr/>
          <a:lstStyle>
            <a:lvl1pPr>
              <a:defRPr/>
            </a:lvl1pPr>
          </a:lstStyle>
          <a:p>
            <a:pPr>
              <a:defRPr/>
            </a:pPr>
            <a:r>
              <a:rPr lang="en-GB"/>
              <a:t>NH-SWAP Review S. Joy</a:t>
            </a:r>
          </a:p>
        </p:txBody>
      </p:sp>
      <p:sp>
        <p:nvSpPr>
          <p:cNvPr id="6" name="Rectangle 5">
            <a:extLst>
              <a:ext uri="{FF2B5EF4-FFF2-40B4-BE49-F238E27FC236}">
                <a16:creationId xmlns:a16="http://schemas.microsoft.com/office/drawing/2014/main" id="{EF1809B8-C181-4A78-9C70-58BDBE4BC168}"/>
              </a:ext>
            </a:extLst>
          </p:cNvPr>
          <p:cNvSpPr>
            <a:spLocks noGrp="1" noChangeArrowheads="1"/>
          </p:cNvSpPr>
          <p:nvPr>
            <p:ph type="sldNum" idx="12"/>
          </p:nvPr>
        </p:nvSpPr>
        <p:spPr>
          <a:ln/>
        </p:spPr>
        <p:txBody>
          <a:bodyPr/>
          <a:lstStyle>
            <a:lvl1pPr>
              <a:defRPr/>
            </a:lvl1pPr>
          </a:lstStyle>
          <a:p>
            <a:fld id="{95F44424-CDBD-4785-9753-519A560AF2B8}" type="slidenum">
              <a:rPr lang="en-GB" altLang="en-US"/>
              <a:pPr/>
              <a:t>‹#›</a:t>
            </a:fld>
            <a:endParaRPr lang="en-GB" altLang="en-US"/>
          </a:p>
        </p:txBody>
      </p:sp>
    </p:spTree>
    <p:extLst>
      <p:ext uri="{BB962C8B-B14F-4D97-AF65-F5344CB8AC3E}">
        <p14:creationId xmlns:p14="http://schemas.microsoft.com/office/powerpoint/2010/main" val="18433935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9048750" cy="1239838"/>
          </a:xfrm>
        </p:spPr>
        <p:txBody>
          <a:bodyPr/>
          <a:lstStyle/>
          <a:p>
            <a:r>
              <a:rPr lang="en-US"/>
              <a:t>Click to edit Master title style</a:t>
            </a:r>
          </a:p>
        </p:txBody>
      </p:sp>
      <p:sp>
        <p:nvSpPr>
          <p:cNvPr id="3" name="Rectangle 3">
            <a:extLst>
              <a:ext uri="{FF2B5EF4-FFF2-40B4-BE49-F238E27FC236}">
                <a16:creationId xmlns:a16="http://schemas.microsoft.com/office/drawing/2014/main" id="{D9D4B69B-C2B4-42D1-9164-B25C453B48F9}"/>
              </a:ext>
            </a:extLst>
          </p:cNvPr>
          <p:cNvSpPr>
            <a:spLocks noGrp="1" noChangeArrowheads="1"/>
          </p:cNvSpPr>
          <p:nvPr>
            <p:ph type="dt" idx="10"/>
          </p:nvPr>
        </p:nvSpPr>
        <p:spPr>
          <a:ln/>
        </p:spPr>
        <p:txBody>
          <a:bodyPr/>
          <a:lstStyle>
            <a:lvl1pPr>
              <a:defRPr/>
            </a:lvl1pPr>
          </a:lstStyle>
          <a:p>
            <a:pPr>
              <a:defRPr/>
            </a:pPr>
            <a:endParaRPr lang="en-GB"/>
          </a:p>
        </p:txBody>
      </p:sp>
      <p:sp>
        <p:nvSpPr>
          <p:cNvPr id="4" name="Rectangle 4">
            <a:extLst>
              <a:ext uri="{FF2B5EF4-FFF2-40B4-BE49-F238E27FC236}">
                <a16:creationId xmlns:a16="http://schemas.microsoft.com/office/drawing/2014/main" id="{58EA7656-51B9-4AC8-B2BE-A50831944266}"/>
              </a:ext>
            </a:extLst>
          </p:cNvPr>
          <p:cNvSpPr>
            <a:spLocks noGrp="1" noChangeArrowheads="1"/>
          </p:cNvSpPr>
          <p:nvPr>
            <p:ph type="ftr" idx="11"/>
          </p:nvPr>
        </p:nvSpPr>
        <p:spPr>
          <a:ln/>
        </p:spPr>
        <p:txBody>
          <a:bodyPr/>
          <a:lstStyle>
            <a:lvl1pPr>
              <a:defRPr/>
            </a:lvl1pPr>
          </a:lstStyle>
          <a:p>
            <a:pPr>
              <a:defRPr/>
            </a:pPr>
            <a:r>
              <a:rPr lang="en-GB"/>
              <a:t>NH-SWAP Review S. Joy</a:t>
            </a:r>
          </a:p>
        </p:txBody>
      </p:sp>
      <p:sp>
        <p:nvSpPr>
          <p:cNvPr id="5" name="Rectangle 5">
            <a:extLst>
              <a:ext uri="{FF2B5EF4-FFF2-40B4-BE49-F238E27FC236}">
                <a16:creationId xmlns:a16="http://schemas.microsoft.com/office/drawing/2014/main" id="{9DCB2E26-30EF-4970-8C60-1F5665132872}"/>
              </a:ext>
            </a:extLst>
          </p:cNvPr>
          <p:cNvSpPr>
            <a:spLocks noGrp="1" noChangeArrowheads="1"/>
          </p:cNvSpPr>
          <p:nvPr>
            <p:ph type="sldNum" idx="12"/>
          </p:nvPr>
        </p:nvSpPr>
        <p:spPr>
          <a:ln/>
        </p:spPr>
        <p:txBody>
          <a:bodyPr/>
          <a:lstStyle>
            <a:lvl1pPr>
              <a:defRPr/>
            </a:lvl1pPr>
          </a:lstStyle>
          <a:p>
            <a:fld id="{82BF7EAC-9EA4-4D8B-8246-AA25F9534359}" type="slidenum">
              <a:rPr lang="en-GB" altLang="en-US"/>
              <a:pPr/>
              <a:t>‹#›</a:t>
            </a:fld>
            <a:endParaRPr lang="en-GB" altLang="en-US"/>
          </a:p>
        </p:txBody>
      </p:sp>
    </p:spTree>
    <p:extLst>
      <p:ext uri="{BB962C8B-B14F-4D97-AF65-F5344CB8AC3E}">
        <p14:creationId xmlns:p14="http://schemas.microsoft.com/office/powerpoint/2010/main" val="3642496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80A6ACC2-63B2-49B7-8B5C-90A73FB23494}"/>
              </a:ext>
            </a:extLst>
          </p:cNvPr>
          <p:cNvSpPr>
            <a:spLocks noGrp="1" noChangeArrowheads="1"/>
          </p:cNvSpPr>
          <p:nvPr>
            <p:ph type="dt" idx="10"/>
          </p:nvPr>
        </p:nvSpPr>
        <p:spPr>
          <a:ln/>
        </p:spPr>
        <p:txBody>
          <a:bodyPr/>
          <a:lstStyle>
            <a:lvl1pPr>
              <a:defRPr/>
            </a:lvl1pPr>
          </a:lstStyle>
          <a:p>
            <a:pPr>
              <a:defRPr/>
            </a:pPr>
            <a:endParaRPr lang="en-GB"/>
          </a:p>
        </p:txBody>
      </p:sp>
      <p:sp>
        <p:nvSpPr>
          <p:cNvPr id="5" name="Rectangle 4">
            <a:extLst>
              <a:ext uri="{FF2B5EF4-FFF2-40B4-BE49-F238E27FC236}">
                <a16:creationId xmlns:a16="http://schemas.microsoft.com/office/drawing/2014/main" id="{58C3A294-D5DB-4A41-A689-EFA816664AE8}"/>
              </a:ext>
            </a:extLst>
          </p:cNvPr>
          <p:cNvSpPr>
            <a:spLocks noGrp="1" noChangeArrowheads="1"/>
          </p:cNvSpPr>
          <p:nvPr>
            <p:ph type="ftr" idx="11"/>
          </p:nvPr>
        </p:nvSpPr>
        <p:spPr>
          <a:ln/>
        </p:spPr>
        <p:txBody>
          <a:bodyPr/>
          <a:lstStyle>
            <a:lvl1pPr>
              <a:defRPr/>
            </a:lvl1pPr>
          </a:lstStyle>
          <a:p>
            <a:pPr>
              <a:defRPr/>
            </a:pPr>
            <a:r>
              <a:rPr lang="en-GB"/>
              <a:t>NH-SWAP Review S. Joy</a:t>
            </a:r>
          </a:p>
        </p:txBody>
      </p:sp>
      <p:sp>
        <p:nvSpPr>
          <p:cNvPr id="6" name="Rectangle 5">
            <a:extLst>
              <a:ext uri="{FF2B5EF4-FFF2-40B4-BE49-F238E27FC236}">
                <a16:creationId xmlns:a16="http://schemas.microsoft.com/office/drawing/2014/main" id="{0448577A-2620-4F5E-9A73-F2689EC9843A}"/>
              </a:ext>
            </a:extLst>
          </p:cNvPr>
          <p:cNvSpPr>
            <a:spLocks noGrp="1" noChangeArrowheads="1"/>
          </p:cNvSpPr>
          <p:nvPr>
            <p:ph type="sldNum" idx="12"/>
          </p:nvPr>
        </p:nvSpPr>
        <p:spPr>
          <a:ln/>
        </p:spPr>
        <p:txBody>
          <a:bodyPr/>
          <a:lstStyle>
            <a:lvl1pPr>
              <a:defRPr/>
            </a:lvl1pPr>
          </a:lstStyle>
          <a:p>
            <a:fld id="{2257A24A-444E-4DA6-BDE1-DA07542EAC27}" type="slidenum">
              <a:rPr lang="en-GB" altLang="en-US"/>
              <a:pPr/>
              <a:t>‹#›</a:t>
            </a:fld>
            <a:endParaRPr lang="en-GB" altLang="en-US"/>
          </a:p>
        </p:txBody>
      </p:sp>
    </p:spTree>
    <p:extLst>
      <p:ext uri="{BB962C8B-B14F-4D97-AF65-F5344CB8AC3E}">
        <p14:creationId xmlns:p14="http://schemas.microsoft.com/office/powerpoint/2010/main" val="2097424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7388" y="1884363"/>
            <a:ext cx="8694737" cy="31448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3">
            <a:extLst>
              <a:ext uri="{FF2B5EF4-FFF2-40B4-BE49-F238E27FC236}">
                <a16:creationId xmlns:a16="http://schemas.microsoft.com/office/drawing/2014/main" id="{F38257DC-8659-4DFB-AA14-4AFB45310B75}"/>
              </a:ext>
            </a:extLst>
          </p:cNvPr>
          <p:cNvSpPr>
            <a:spLocks noGrp="1" noChangeArrowheads="1"/>
          </p:cNvSpPr>
          <p:nvPr>
            <p:ph type="dt" idx="10"/>
          </p:nvPr>
        </p:nvSpPr>
        <p:spPr>
          <a:ln/>
        </p:spPr>
        <p:txBody>
          <a:bodyPr/>
          <a:lstStyle>
            <a:lvl1pPr>
              <a:defRPr/>
            </a:lvl1pPr>
          </a:lstStyle>
          <a:p>
            <a:pPr>
              <a:defRPr/>
            </a:pPr>
            <a:endParaRPr lang="en-GB"/>
          </a:p>
        </p:txBody>
      </p:sp>
      <p:sp>
        <p:nvSpPr>
          <p:cNvPr id="5" name="Rectangle 4">
            <a:extLst>
              <a:ext uri="{FF2B5EF4-FFF2-40B4-BE49-F238E27FC236}">
                <a16:creationId xmlns:a16="http://schemas.microsoft.com/office/drawing/2014/main" id="{F5A8A301-F09E-4E1D-9030-F854C898DF89}"/>
              </a:ext>
            </a:extLst>
          </p:cNvPr>
          <p:cNvSpPr>
            <a:spLocks noGrp="1" noChangeArrowheads="1"/>
          </p:cNvSpPr>
          <p:nvPr>
            <p:ph type="ftr" idx="11"/>
          </p:nvPr>
        </p:nvSpPr>
        <p:spPr>
          <a:ln/>
        </p:spPr>
        <p:txBody>
          <a:bodyPr/>
          <a:lstStyle>
            <a:lvl1pPr>
              <a:defRPr/>
            </a:lvl1pPr>
          </a:lstStyle>
          <a:p>
            <a:pPr>
              <a:defRPr/>
            </a:pPr>
            <a:r>
              <a:rPr lang="en-GB"/>
              <a:t>NH-SWAP Review S. Joy</a:t>
            </a:r>
          </a:p>
        </p:txBody>
      </p:sp>
      <p:sp>
        <p:nvSpPr>
          <p:cNvPr id="6" name="Rectangle 5">
            <a:extLst>
              <a:ext uri="{FF2B5EF4-FFF2-40B4-BE49-F238E27FC236}">
                <a16:creationId xmlns:a16="http://schemas.microsoft.com/office/drawing/2014/main" id="{C1D03231-51D2-47CB-8E04-2C2E660635CB}"/>
              </a:ext>
            </a:extLst>
          </p:cNvPr>
          <p:cNvSpPr>
            <a:spLocks noGrp="1" noChangeArrowheads="1"/>
          </p:cNvSpPr>
          <p:nvPr>
            <p:ph type="sldNum" idx="12"/>
          </p:nvPr>
        </p:nvSpPr>
        <p:spPr>
          <a:ln/>
        </p:spPr>
        <p:txBody>
          <a:bodyPr/>
          <a:lstStyle>
            <a:lvl1pPr>
              <a:defRPr/>
            </a:lvl1pPr>
          </a:lstStyle>
          <a:p>
            <a:fld id="{D4444E09-A829-46E9-8E5A-AD9BF45E7EA2}" type="slidenum">
              <a:rPr lang="en-GB" altLang="en-US"/>
              <a:pPr/>
              <a:t>‹#›</a:t>
            </a:fld>
            <a:endParaRPr lang="en-GB" altLang="en-US"/>
          </a:p>
        </p:txBody>
      </p:sp>
    </p:spTree>
    <p:extLst>
      <p:ext uri="{BB962C8B-B14F-4D97-AF65-F5344CB8AC3E}">
        <p14:creationId xmlns:p14="http://schemas.microsoft.com/office/powerpoint/2010/main" val="1313813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3238" y="1768475"/>
            <a:ext cx="4448175" cy="4984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3813" y="1768475"/>
            <a:ext cx="4448175" cy="4984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a:extLst>
              <a:ext uri="{FF2B5EF4-FFF2-40B4-BE49-F238E27FC236}">
                <a16:creationId xmlns:a16="http://schemas.microsoft.com/office/drawing/2014/main" id="{31C04257-9475-40E5-A571-FECD72CC836B}"/>
              </a:ext>
            </a:extLst>
          </p:cNvPr>
          <p:cNvSpPr>
            <a:spLocks noGrp="1" noChangeArrowheads="1"/>
          </p:cNvSpPr>
          <p:nvPr>
            <p:ph type="dt" idx="10"/>
          </p:nvPr>
        </p:nvSpPr>
        <p:spPr>
          <a:ln/>
        </p:spPr>
        <p:txBody>
          <a:bodyPr/>
          <a:lstStyle>
            <a:lvl1pPr>
              <a:defRPr/>
            </a:lvl1pPr>
          </a:lstStyle>
          <a:p>
            <a:pPr>
              <a:defRPr/>
            </a:pPr>
            <a:endParaRPr lang="en-GB"/>
          </a:p>
        </p:txBody>
      </p:sp>
      <p:sp>
        <p:nvSpPr>
          <p:cNvPr id="6" name="Rectangle 4">
            <a:extLst>
              <a:ext uri="{FF2B5EF4-FFF2-40B4-BE49-F238E27FC236}">
                <a16:creationId xmlns:a16="http://schemas.microsoft.com/office/drawing/2014/main" id="{D3201290-8275-4D81-A569-7E5BE95162F3}"/>
              </a:ext>
            </a:extLst>
          </p:cNvPr>
          <p:cNvSpPr>
            <a:spLocks noGrp="1" noChangeArrowheads="1"/>
          </p:cNvSpPr>
          <p:nvPr>
            <p:ph type="ftr" idx="11"/>
          </p:nvPr>
        </p:nvSpPr>
        <p:spPr>
          <a:ln/>
        </p:spPr>
        <p:txBody>
          <a:bodyPr/>
          <a:lstStyle>
            <a:lvl1pPr>
              <a:defRPr/>
            </a:lvl1pPr>
          </a:lstStyle>
          <a:p>
            <a:pPr>
              <a:defRPr/>
            </a:pPr>
            <a:r>
              <a:rPr lang="en-GB"/>
              <a:t>NH-SWAP Review S. Joy</a:t>
            </a:r>
          </a:p>
        </p:txBody>
      </p:sp>
      <p:sp>
        <p:nvSpPr>
          <p:cNvPr id="7" name="Rectangle 5">
            <a:extLst>
              <a:ext uri="{FF2B5EF4-FFF2-40B4-BE49-F238E27FC236}">
                <a16:creationId xmlns:a16="http://schemas.microsoft.com/office/drawing/2014/main" id="{563F5736-F521-45E1-96A7-D732EE483812}"/>
              </a:ext>
            </a:extLst>
          </p:cNvPr>
          <p:cNvSpPr>
            <a:spLocks noGrp="1" noChangeArrowheads="1"/>
          </p:cNvSpPr>
          <p:nvPr>
            <p:ph type="sldNum" idx="12"/>
          </p:nvPr>
        </p:nvSpPr>
        <p:spPr>
          <a:ln/>
        </p:spPr>
        <p:txBody>
          <a:bodyPr/>
          <a:lstStyle>
            <a:lvl1pPr>
              <a:defRPr/>
            </a:lvl1pPr>
          </a:lstStyle>
          <a:p>
            <a:fld id="{E7AD4B18-CCC8-46B2-88BB-42F0152B8014}" type="slidenum">
              <a:rPr lang="en-GB" altLang="en-US"/>
              <a:pPr/>
              <a:t>‹#›</a:t>
            </a:fld>
            <a:endParaRPr lang="en-GB" altLang="en-US"/>
          </a:p>
        </p:txBody>
      </p:sp>
    </p:spTree>
    <p:extLst>
      <p:ext uri="{BB962C8B-B14F-4D97-AF65-F5344CB8AC3E}">
        <p14:creationId xmlns:p14="http://schemas.microsoft.com/office/powerpoint/2010/main" val="2421372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3738" y="403225"/>
            <a:ext cx="8694737" cy="1460500"/>
          </a:xfrm>
        </p:spPr>
        <p:txBody>
          <a:bodyPr/>
          <a:lstStyle/>
          <a:p>
            <a:r>
              <a:rPr lang="en-US"/>
              <a:t>Click to edit Master title style</a:t>
            </a:r>
          </a:p>
        </p:txBody>
      </p:sp>
      <p:sp>
        <p:nvSpPr>
          <p:cNvPr id="3" name="Text Placeholder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93738" y="2760663"/>
            <a:ext cx="4265612"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03813" y="2760663"/>
            <a:ext cx="4284662" cy="40624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a:extLst>
              <a:ext uri="{FF2B5EF4-FFF2-40B4-BE49-F238E27FC236}">
                <a16:creationId xmlns:a16="http://schemas.microsoft.com/office/drawing/2014/main" id="{9BEBD7AD-8B25-4890-9866-386956FEF305}"/>
              </a:ext>
            </a:extLst>
          </p:cNvPr>
          <p:cNvSpPr>
            <a:spLocks noGrp="1" noChangeArrowheads="1"/>
          </p:cNvSpPr>
          <p:nvPr>
            <p:ph type="dt" idx="10"/>
          </p:nvPr>
        </p:nvSpPr>
        <p:spPr>
          <a:ln/>
        </p:spPr>
        <p:txBody>
          <a:bodyPr/>
          <a:lstStyle>
            <a:lvl1pPr>
              <a:defRPr/>
            </a:lvl1pPr>
          </a:lstStyle>
          <a:p>
            <a:pPr>
              <a:defRPr/>
            </a:pPr>
            <a:endParaRPr lang="en-GB"/>
          </a:p>
        </p:txBody>
      </p:sp>
      <p:sp>
        <p:nvSpPr>
          <p:cNvPr id="8" name="Rectangle 4">
            <a:extLst>
              <a:ext uri="{FF2B5EF4-FFF2-40B4-BE49-F238E27FC236}">
                <a16:creationId xmlns:a16="http://schemas.microsoft.com/office/drawing/2014/main" id="{51075882-54D2-4A9C-874A-36186E183904}"/>
              </a:ext>
            </a:extLst>
          </p:cNvPr>
          <p:cNvSpPr>
            <a:spLocks noGrp="1" noChangeArrowheads="1"/>
          </p:cNvSpPr>
          <p:nvPr>
            <p:ph type="ftr" idx="11"/>
          </p:nvPr>
        </p:nvSpPr>
        <p:spPr>
          <a:ln/>
        </p:spPr>
        <p:txBody>
          <a:bodyPr/>
          <a:lstStyle>
            <a:lvl1pPr>
              <a:defRPr/>
            </a:lvl1pPr>
          </a:lstStyle>
          <a:p>
            <a:pPr>
              <a:defRPr/>
            </a:pPr>
            <a:r>
              <a:rPr lang="en-GB"/>
              <a:t>NH-SWAP Review S. Joy</a:t>
            </a:r>
          </a:p>
        </p:txBody>
      </p:sp>
      <p:sp>
        <p:nvSpPr>
          <p:cNvPr id="9" name="Rectangle 5">
            <a:extLst>
              <a:ext uri="{FF2B5EF4-FFF2-40B4-BE49-F238E27FC236}">
                <a16:creationId xmlns:a16="http://schemas.microsoft.com/office/drawing/2014/main" id="{BE904CC3-290B-47F3-9383-FC119CD6E331}"/>
              </a:ext>
            </a:extLst>
          </p:cNvPr>
          <p:cNvSpPr>
            <a:spLocks noGrp="1" noChangeArrowheads="1"/>
          </p:cNvSpPr>
          <p:nvPr>
            <p:ph type="sldNum" idx="12"/>
          </p:nvPr>
        </p:nvSpPr>
        <p:spPr>
          <a:ln/>
        </p:spPr>
        <p:txBody>
          <a:bodyPr/>
          <a:lstStyle>
            <a:lvl1pPr>
              <a:defRPr/>
            </a:lvl1pPr>
          </a:lstStyle>
          <a:p>
            <a:fld id="{C83CBDE5-5B8A-4BF2-87BA-1D23FDD436C2}" type="slidenum">
              <a:rPr lang="en-GB" altLang="en-US"/>
              <a:pPr/>
              <a:t>‹#›</a:t>
            </a:fld>
            <a:endParaRPr lang="en-GB" altLang="en-US"/>
          </a:p>
        </p:txBody>
      </p:sp>
    </p:spTree>
    <p:extLst>
      <p:ext uri="{BB962C8B-B14F-4D97-AF65-F5344CB8AC3E}">
        <p14:creationId xmlns:p14="http://schemas.microsoft.com/office/powerpoint/2010/main" val="28420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a:extLst>
              <a:ext uri="{FF2B5EF4-FFF2-40B4-BE49-F238E27FC236}">
                <a16:creationId xmlns:a16="http://schemas.microsoft.com/office/drawing/2014/main" id="{2FAE84C4-A1E4-4651-8C6F-EFB5401E1426}"/>
              </a:ext>
            </a:extLst>
          </p:cNvPr>
          <p:cNvSpPr>
            <a:spLocks noGrp="1" noChangeArrowheads="1"/>
          </p:cNvSpPr>
          <p:nvPr>
            <p:ph type="dt" idx="10"/>
          </p:nvPr>
        </p:nvSpPr>
        <p:spPr>
          <a:ln/>
        </p:spPr>
        <p:txBody>
          <a:bodyPr/>
          <a:lstStyle>
            <a:lvl1pPr>
              <a:defRPr/>
            </a:lvl1pPr>
          </a:lstStyle>
          <a:p>
            <a:pPr>
              <a:defRPr/>
            </a:pPr>
            <a:endParaRPr lang="en-GB"/>
          </a:p>
        </p:txBody>
      </p:sp>
      <p:sp>
        <p:nvSpPr>
          <p:cNvPr id="4" name="Rectangle 4">
            <a:extLst>
              <a:ext uri="{FF2B5EF4-FFF2-40B4-BE49-F238E27FC236}">
                <a16:creationId xmlns:a16="http://schemas.microsoft.com/office/drawing/2014/main" id="{43AF5233-2D52-4CD3-878A-CED5A81A6327}"/>
              </a:ext>
            </a:extLst>
          </p:cNvPr>
          <p:cNvSpPr>
            <a:spLocks noGrp="1" noChangeArrowheads="1"/>
          </p:cNvSpPr>
          <p:nvPr>
            <p:ph type="ftr" idx="11"/>
          </p:nvPr>
        </p:nvSpPr>
        <p:spPr>
          <a:ln/>
        </p:spPr>
        <p:txBody>
          <a:bodyPr/>
          <a:lstStyle>
            <a:lvl1pPr>
              <a:defRPr/>
            </a:lvl1pPr>
          </a:lstStyle>
          <a:p>
            <a:pPr>
              <a:defRPr/>
            </a:pPr>
            <a:r>
              <a:rPr lang="en-GB"/>
              <a:t>NH-SWAP Review S. Joy</a:t>
            </a:r>
          </a:p>
        </p:txBody>
      </p:sp>
      <p:sp>
        <p:nvSpPr>
          <p:cNvPr id="5" name="Rectangle 5">
            <a:extLst>
              <a:ext uri="{FF2B5EF4-FFF2-40B4-BE49-F238E27FC236}">
                <a16:creationId xmlns:a16="http://schemas.microsoft.com/office/drawing/2014/main" id="{34CD8E85-A471-4884-8C2B-770C5CDE103A}"/>
              </a:ext>
            </a:extLst>
          </p:cNvPr>
          <p:cNvSpPr>
            <a:spLocks noGrp="1" noChangeArrowheads="1"/>
          </p:cNvSpPr>
          <p:nvPr>
            <p:ph type="sldNum" idx="12"/>
          </p:nvPr>
        </p:nvSpPr>
        <p:spPr>
          <a:ln/>
        </p:spPr>
        <p:txBody>
          <a:bodyPr/>
          <a:lstStyle>
            <a:lvl1pPr>
              <a:defRPr/>
            </a:lvl1pPr>
          </a:lstStyle>
          <a:p>
            <a:fld id="{3C963793-D56C-4E72-B554-411E87B2A2E2}" type="slidenum">
              <a:rPr lang="en-GB" altLang="en-US"/>
              <a:pPr/>
              <a:t>‹#›</a:t>
            </a:fld>
            <a:endParaRPr lang="en-GB" altLang="en-US"/>
          </a:p>
        </p:txBody>
      </p:sp>
    </p:spTree>
    <p:extLst>
      <p:ext uri="{BB962C8B-B14F-4D97-AF65-F5344CB8AC3E}">
        <p14:creationId xmlns:p14="http://schemas.microsoft.com/office/powerpoint/2010/main" val="3271341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013D82C9-A3EC-45EF-BA39-8C045996030A}"/>
              </a:ext>
            </a:extLst>
          </p:cNvPr>
          <p:cNvSpPr>
            <a:spLocks noGrp="1" noChangeArrowheads="1"/>
          </p:cNvSpPr>
          <p:nvPr>
            <p:ph type="dt" idx="10"/>
          </p:nvPr>
        </p:nvSpPr>
        <p:spPr>
          <a:ln/>
        </p:spPr>
        <p:txBody>
          <a:bodyPr/>
          <a:lstStyle>
            <a:lvl1pPr>
              <a:defRPr/>
            </a:lvl1pPr>
          </a:lstStyle>
          <a:p>
            <a:pPr>
              <a:defRPr/>
            </a:pPr>
            <a:endParaRPr lang="en-GB"/>
          </a:p>
        </p:txBody>
      </p:sp>
      <p:sp>
        <p:nvSpPr>
          <p:cNvPr id="3" name="Rectangle 4">
            <a:extLst>
              <a:ext uri="{FF2B5EF4-FFF2-40B4-BE49-F238E27FC236}">
                <a16:creationId xmlns:a16="http://schemas.microsoft.com/office/drawing/2014/main" id="{8E341F38-D931-4851-86C3-255DAA4DF3E2}"/>
              </a:ext>
            </a:extLst>
          </p:cNvPr>
          <p:cNvSpPr>
            <a:spLocks noGrp="1" noChangeArrowheads="1"/>
          </p:cNvSpPr>
          <p:nvPr>
            <p:ph type="ftr" idx="11"/>
          </p:nvPr>
        </p:nvSpPr>
        <p:spPr>
          <a:ln/>
        </p:spPr>
        <p:txBody>
          <a:bodyPr/>
          <a:lstStyle>
            <a:lvl1pPr>
              <a:defRPr/>
            </a:lvl1pPr>
          </a:lstStyle>
          <a:p>
            <a:pPr>
              <a:defRPr/>
            </a:pPr>
            <a:r>
              <a:rPr lang="en-GB"/>
              <a:t>NH-SWAP Review S. Joy</a:t>
            </a:r>
          </a:p>
        </p:txBody>
      </p:sp>
      <p:sp>
        <p:nvSpPr>
          <p:cNvPr id="4" name="Rectangle 5">
            <a:extLst>
              <a:ext uri="{FF2B5EF4-FFF2-40B4-BE49-F238E27FC236}">
                <a16:creationId xmlns:a16="http://schemas.microsoft.com/office/drawing/2014/main" id="{E6FF8668-8973-437E-B657-A67E3CBCAB35}"/>
              </a:ext>
            </a:extLst>
          </p:cNvPr>
          <p:cNvSpPr>
            <a:spLocks noGrp="1" noChangeArrowheads="1"/>
          </p:cNvSpPr>
          <p:nvPr>
            <p:ph type="sldNum" idx="12"/>
          </p:nvPr>
        </p:nvSpPr>
        <p:spPr>
          <a:ln/>
        </p:spPr>
        <p:txBody>
          <a:bodyPr/>
          <a:lstStyle>
            <a:lvl1pPr>
              <a:defRPr/>
            </a:lvl1pPr>
          </a:lstStyle>
          <a:p>
            <a:fld id="{8462AFD1-13F2-4D55-9159-049394F4BBE5}" type="slidenum">
              <a:rPr lang="en-GB" altLang="en-US"/>
              <a:pPr/>
              <a:t>‹#›</a:t>
            </a:fld>
            <a:endParaRPr lang="en-GB" altLang="en-US"/>
          </a:p>
        </p:txBody>
      </p:sp>
    </p:spTree>
    <p:extLst>
      <p:ext uri="{BB962C8B-B14F-4D97-AF65-F5344CB8AC3E}">
        <p14:creationId xmlns:p14="http://schemas.microsoft.com/office/powerpoint/2010/main" val="2043260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a:extLst>
              <a:ext uri="{FF2B5EF4-FFF2-40B4-BE49-F238E27FC236}">
                <a16:creationId xmlns:a16="http://schemas.microsoft.com/office/drawing/2014/main" id="{5BFF55EF-57B8-49DC-9C71-22D87B0F3843}"/>
              </a:ext>
            </a:extLst>
          </p:cNvPr>
          <p:cNvSpPr>
            <a:spLocks noGrp="1" noChangeArrowheads="1"/>
          </p:cNvSpPr>
          <p:nvPr>
            <p:ph type="dt" idx="10"/>
          </p:nvPr>
        </p:nvSpPr>
        <p:spPr>
          <a:ln/>
        </p:spPr>
        <p:txBody>
          <a:bodyPr/>
          <a:lstStyle>
            <a:lvl1pPr>
              <a:defRPr/>
            </a:lvl1pPr>
          </a:lstStyle>
          <a:p>
            <a:pPr>
              <a:defRPr/>
            </a:pPr>
            <a:endParaRPr lang="en-GB"/>
          </a:p>
        </p:txBody>
      </p:sp>
      <p:sp>
        <p:nvSpPr>
          <p:cNvPr id="6" name="Rectangle 4">
            <a:extLst>
              <a:ext uri="{FF2B5EF4-FFF2-40B4-BE49-F238E27FC236}">
                <a16:creationId xmlns:a16="http://schemas.microsoft.com/office/drawing/2014/main" id="{EADA0516-0420-43DC-9E1C-259960C40BC1}"/>
              </a:ext>
            </a:extLst>
          </p:cNvPr>
          <p:cNvSpPr>
            <a:spLocks noGrp="1" noChangeArrowheads="1"/>
          </p:cNvSpPr>
          <p:nvPr>
            <p:ph type="ftr" idx="11"/>
          </p:nvPr>
        </p:nvSpPr>
        <p:spPr>
          <a:ln/>
        </p:spPr>
        <p:txBody>
          <a:bodyPr/>
          <a:lstStyle>
            <a:lvl1pPr>
              <a:defRPr/>
            </a:lvl1pPr>
          </a:lstStyle>
          <a:p>
            <a:pPr>
              <a:defRPr/>
            </a:pPr>
            <a:r>
              <a:rPr lang="en-GB"/>
              <a:t>NH-SWAP Review S. Joy</a:t>
            </a:r>
          </a:p>
        </p:txBody>
      </p:sp>
      <p:sp>
        <p:nvSpPr>
          <p:cNvPr id="7" name="Rectangle 5">
            <a:extLst>
              <a:ext uri="{FF2B5EF4-FFF2-40B4-BE49-F238E27FC236}">
                <a16:creationId xmlns:a16="http://schemas.microsoft.com/office/drawing/2014/main" id="{74D023D6-485A-4D80-A4FA-C85A2F684131}"/>
              </a:ext>
            </a:extLst>
          </p:cNvPr>
          <p:cNvSpPr>
            <a:spLocks noGrp="1" noChangeArrowheads="1"/>
          </p:cNvSpPr>
          <p:nvPr>
            <p:ph type="sldNum" idx="12"/>
          </p:nvPr>
        </p:nvSpPr>
        <p:spPr>
          <a:ln/>
        </p:spPr>
        <p:txBody>
          <a:bodyPr/>
          <a:lstStyle>
            <a:lvl1pPr>
              <a:defRPr/>
            </a:lvl1pPr>
          </a:lstStyle>
          <a:p>
            <a:fld id="{C0627718-7AA9-4CD6-BAFB-CB5C47FD2ED7}" type="slidenum">
              <a:rPr lang="en-GB" altLang="en-US"/>
              <a:pPr/>
              <a:t>‹#›</a:t>
            </a:fld>
            <a:endParaRPr lang="en-GB" altLang="en-US"/>
          </a:p>
        </p:txBody>
      </p:sp>
    </p:spTree>
    <p:extLst>
      <p:ext uri="{BB962C8B-B14F-4D97-AF65-F5344CB8AC3E}">
        <p14:creationId xmlns:p14="http://schemas.microsoft.com/office/powerpoint/2010/main" val="2278358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738" y="503238"/>
            <a:ext cx="3251200" cy="17653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3">
            <a:extLst>
              <a:ext uri="{FF2B5EF4-FFF2-40B4-BE49-F238E27FC236}">
                <a16:creationId xmlns:a16="http://schemas.microsoft.com/office/drawing/2014/main" id="{9C0B261D-36C1-44F5-8A50-1C24B189F086}"/>
              </a:ext>
            </a:extLst>
          </p:cNvPr>
          <p:cNvSpPr>
            <a:spLocks noGrp="1" noChangeArrowheads="1"/>
          </p:cNvSpPr>
          <p:nvPr>
            <p:ph type="dt" idx="10"/>
          </p:nvPr>
        </p:nvSpPr>
        <p:spPr>
          <a:ln/>
        </p:spPr>
        <p:txBody>
          <a:bodyPr/>
          <a:lstStyle>
            <a:lvl1pPr>
              <a:defRPr/>
            </a:lvl1pPr>
          </a:lstStyle>
          <a:p>
            <a:pPr>
              <a:defRPr/>
            </a:pPr>
            <a:endParaRPr lang="en-GB"/>
          </a:p>
        </p:txBody>
      </p:sp>
      <p:sp>
        <p:nvSpPr>
          <p:cNvPr id="6" name="Rectangle 4">
            <a:extLst>
              <a:ext uri="{FF2B5EF4-FFF2-40B4-BE49-F238E27FC236}">
                <a16:creationId xmlns:a16="http://schemas.microsoft.com/office/drawing/2014/main" id="{4D721CE7-80D3-4E87-9CDE-38061FF21F13}"/>
              </a:ext>
            </a:extLst>
          </p:cNvPr>
          <p:cNvSpPr>
            <a:spLocks noGrp="1" noChangeArrowheads="1"/>
          </p:cNvSpPr>
          <p:nvPr>
            <p:ph type="ftr" idx="11"/>
          </p:nvPr>
        </p:nvSpPr>
        <p:spPr>
          <a:ln/>
        </p:spPr>
        <p:txBody>
          <a:bodyPr/>
          <a:lstStyle>
            <a:lvl1pPr>
              <a:defRPr/>
            </a:lvl1pPr>
          </a:lstStyle>
          <a:p>
            <a:pPr>
              <a:defRPr/>
            </a:pPr>
            <a:r>
              <a:rPr lang="en-GB"/>
              <a:t>NH-SWAP Review S. Joy</a:t>
            </a:r>
          </a:p>
        </p:txBody>
      </p:sp>
      <p:sp>
        <p:nvSpPr>
          <p:cNvPr id="7" name="Rectangle 5">
            <a:extLst>
              <a:ext uri="{FF2B5EF4-FFF2-40B4-BE49-F238E27FC236}">
                <a16:creationId xmlns:a16="http://schemas.microsoft.com/office/drawing/2014/main" id="{82A96DBC-650A-46B8-AD93-DD390935EEAC}"/>
              </a:ext>
            </a:extLst>
          </p:cNvPr>
          <p:cNvSpPr>
            <a:spLocks noGrp="1" noChangeArrowheads="1"/>
          </p:cNvSpPr>
          <p:nvPr>
            <p:ph type="sldNum" idx="12"/>
          </p:nvPr>
        </p:nvSpPr>
        <p:spPr>
          <a:ln/>
        </p:spPr>
        <p:txBody>
          <a:bodyPr/>
          <a:lstStyle>
            <a:lvl1pPr>
              <a:defRPr/>
            </a:lvl1pPr>
          </a:lstStyle>
          <a:p>
            <a:fld id="{DB7BB45F-CF48-4420-9CB8-FE3DEB4E3527}" type="slidenum">
              <a:rPr lang="en-GB" altLang="en-US"/>
              <a:pPr/>
              <a:t>‹#›</a:t>
            </a:fld>
            <a:endParaRPr lang="en-GB" altLang="en-US"/>
          </a:p>
        </p:txBody>
      </p:sp>
    </p:spTree>
    <p:extLst>
      <p:ext uri="{BB962C8B-B14F-4D97-AF65-F5344CB8AC3E}">
        <p14:creationId xmlns:p14="http://schemas.microsoft.com/office/powerpoint/2010/main" val="1760542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B5F67689-D0B5-45DC-9BD3-80D3DDA9ADC4}"/>
              </a:ext>
            </a:extLst>
          </p:cNvPr>
          <p:cNvSpPr>
            <a:spLocks noGrp="1" noChangeArrowheads="1"/>
          </p:cNvSpPr>
          <p:nvPr>
            <p:ph type="title"/>
          </p:nvPr>
        </p:nvSpPr>
        <p:spPr bwMode="auto">
          <a:xfrm>
            <a:off x="503238" y="301625"/>
            <a:ext cx="9048750" cy="1239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a:t>Click to edit the title text format</a:t>
            </a:r>
          </a:p>
        </p:txBody>
      </p:sp>
      <p:sp>
        <p:nvSpPr>
          <p:cNvPr id="1027" name="Rectangle 2">
            <a:extLst>
              <a:ext uri="{FF2B5EF4-FFF2-40B4-BE49-F238E27FC236}">
                <a16:creationId xmlns:a16="http://schemas.microsoft.com/office/drawing/2014/main" id="{BC073D82-6334-4EE3-9BB2-F7A001E3EF51}"/>
              </a:ext>
            </a:extLst>
          </p:cNvPr>
          <p:cNvSpPr>
            <a:spLocks noGrp="1" noChangeArrowheads="1"/>
          </p:cNvSpPr>
          <p:nvPr>
            <p:ph type="body" idx="1"/>
          </p:nvPr>
        </p:nvSpPr>
        <p:spPr bwMode="auto">
          <a:xfrm>
            <a:off x="503238" y="1768475"/>
            <a:ext cx="9048750" cy="498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
        <p:nvSpPr>
          <p:cNvPr id="2" name="Rectangle 3">
            <a:extLst>
              <a:ext uri="{FF2B5EF4-FFF2-40B4-BE49-F238E27FC236}">
                <a16:creationId xmlns:a16="http://schemas.microsoft.com/office/drawing/2014/main" id="{71FF2D21-0834-4AE3-9797-DD52B0B83D8F}"/>
              </a:ext>
            </a:extLst>
          </p:cNvPr>
          <p:cNvSpPr>
            <a:spLocks noGrp="1" noChangeArrowheads="1"/>
          </p:cNvSpPr>
          <p:nvPr>
            <p:ph type="dt"/>
          </p:nvPr>
        </p:nvSpPr>
        <p:spPr bwMode="auto">
          <a:xfrm>
            <a:off x="503238" y="6886575"/>
            <a:ext cx="232410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3000"/>
              </a:lnSpc>
              <a:buClr>
                <a:srgbClr val="000000"/>
              </a:buClr>
              <a:buSzPct val="45000"/>
              <a:buFont typeface="Wingdings" panose="05000000000000000000"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8" charset="0"/>
              </a:defRPr>
            </a:lvl1pPr>
          </a:lstStyle>
          <a:p>
            <a:pPr>
              <a:defRPr/>
            </a:pPr>
            <a:endParaRPr lang="en-GB"/>
          </a:p>
        </p:txBody>
      </p:sp>
      <p:sp>
        <p:nvSpPr>
          <p:cNvPr id="1028" name="Rectangle 4">
            <a:extLst>
              <a:ext uri="{FF2B5EF4-FFF2-40B4-BE49-F238E27FC236}">
                <a16:creationId xmlns:a16="http://schemas.microsoft.com/office/drawing/2014/main" id="{D2F753E5-9366-40E3-84CD-1E0ED12A37E9}"/>
              </a:ext>
            </a:extLst>
          </p:cNvPr>
          <p:cNvSpPr>
            <a:spLocks noGrp="1" noChangeArrowheads="1"/>
          </p:cNvSpPr>
          <p:nvPr>
            <p:ph type="ftr"/>
          </p:nvPr>
        </p:nvSpPr>
        <p:spPr bwMode="auto">
          <a:xfrm>
            <a:off x="3448050" y="6886575"/>
            <a:ext cx="3171825"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eaLnBrk="1">
              <a:lnSpc>
                <a:spcPct val="93000"/>
              </a:lnSpc>
              <a:buClr>
                <a:srgbClr val="000000"/>
              </a:buClr>
              <a:buSzPct val="45000"/>
              <a:buFont typeface="Wingdings" panose="05000000000000000000"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8" charset="0"/>
              </a:defRPr>
            </a:lvl1pPr>
          </a:lstStyle>
          <a:p>
            <a:pPr>
              <a:defRPr/>
            </a:pPr>
            <a:r>
              <a:rPr lang="en-GB"/>
              <a:t>NH-SWAP Review S. Joy</a:t>
            </a:r>
          </a:p>
        </p:txBody>
      </p:sp>
      <p:sp>
        <p:nvSpPr>
          <p:cNvPr id="1029" name="Rectangle 5">
            <a:extLst>
              <a:ext uri="{FF2B5EF4-FFF2-40B4-BE49-F238E27FC236}">
                <a16:creationId xmlns:a16="http://schemas.microsoft.com/office/drawing/2014/main" id="{DE650DC4-95BC-4B8C-8E63-8ECD6FDFDB4D}"/>
              </a:ext>
            </a:extLst>
          </p:cNvPr>
          <p:cNvSpPr>
            <a:spLocks noGrp="1" noChangeArrowheads="1"/>
          </p:cNvSpPr>
          <p:nvPr>
            <p:ph type="sldNum"/>
          </p:nvPr>
        </p:nvSpPr>
        <p:spPr bwMode="auto">
          <a:xfrm>
            <a:off x="7226300" y="6886575"/>
            <a:ext cx="232410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a:lnSpc>
                <a:spcPct val="93000"/>
              </a:lnSpc>
              <a:buClr>
                <a:srgbClr val="000000"/>
              </a:buClr>
              <a:buSzPct val="45000"/>
              <a:buFont typeface="Wingdings" panose="05000000000000000000" pitchFamily="2"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000000"/>
                </a:solidFill>
                <a:latin typeface="Times New Roman" panose="02020603050405020304" pitchFamily="18" charset="0"/>
              </a:defRPr>
            </a:lvl1pPr>
          </a:lstStyle>
          <a:p>
            <a:fld id="{C6F5C221-6E4A-470E-BCCA-0448BC22416C}"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defTabSz="457200" rtl="0" eaLnBrk="0" fontAlgn="base" hangingPunct="0">
        <a:lnSpc>
          <a:spcPct val="35000"/>
        </a:lnSpc>
        <a:spcBef>
          <a:spcPct val="0"/>
        </a:spcBef>
        <a:spcAft>
          <a:spcPct val="0"/>
        </a:spcAft>
        <a:buClr>
          <a:srgbClr val="000000"/>
        </a:buClr>
        <a:buSzPct val="45000"/>
        <a:buFont typeface="Wingdings" panose="05000000000000000000" pitchFamily="2" charset="2"/>
        <a:defRPr sz="4400" kern="1200">
          <a:solidFill>
            <a:srgbClr val="000000"/>
          </a:solidFill>
          <a:latin typeface="+mj-lt"/>
          <a:ea typeface="+mj-ea"/>
          <a:cs typeface="+mj-cs"/>
        </a:defRPr>
      </a:lvl1pPr>
      <a:lvl2pPr algn="ctr" defTabSz="457200" rtl="0" eaLnBrk="0" fontAlgn="base" hangingPunct="0">
        <a:lnSpc>
          <a:spcPct val="35000"/>
        </a:lnSpc>
        <a:spcBef>
          <a:spcPct val="0"/>
        </a:spcBef>
        <a:spcAft>
          <a:spcPct val="0"/>
        </a:spcAft>
        <a:buClr>
          <a:srgbClr val="000000"/>
        </a:buClr>
        <a:buSzPct val="45000"/>
        <a:buFont typeface="Wingdings" panose="05000000000000000000" pitchFamily="2" charset="2"/>
        <a:defRPr sz="4400">
          <a:solidFill>
            <a:srgbClr val="000000"/>
          </a:solidFill>
          <a:latin typeface="Arial" panose="020B0604020202020204" pitchFamily="34" charset="0"/>
          <a:cs typeface="Arial" panose="020B0604020202020204" pitchFamily="34" charset="0"/>
        </a:defRPr>
      </a:lvl2pPr>
      <a:lvl3pPr algn="ctr" defTabSz="457200" rtl="0" eaLnBrk="0" fontAlgn="base" hangingPunct="0">
        <a:lnSpc>
          <a:spcPct val="35000"/>
        </a:lnSpc>
        <a:spcBef>
          <a:spcPct val="0"/>
        </a:spcBef>
        <a:spcAft>
          <a:spcPct val="0"/>
        </a:spcAft>
        <a:buClr>
          <a:srgbClr val="000000"/>
        </a:buClr>
        <a:buSzPct val="45000"/>
        <a:buFont typeface="Wingdings" panose="05000000000000000000" pitchFamily="2" charset="2"/>
        <a:defRPr sz="4400">
          <a:solidFill>
            <a:srgbClr val="000000"/>
          </a:solidFill>
          <a:latin typeface="Arial" panose="020B0604020202020204" pitchFamily="34" charset="0"/>
          <a:cs typeface="Arial" panose="020B0604020202020204" pitchFamily="34" charset="0"/>
        </a:defRPr>
      </a:lvl3pPr>
      <a:lvl4pPr algn="ctr" defTabSz="457200" rtl="0" eaLnBrk="0" fontAlgn="base" hangingPunct="0">
        <a:lnSpc>
          <a:spcPct val="35000"/>
        </a:lnSpc>
        <a:spcBef>
          <a:spcPct val="0"/>
        </a:spcBef>
        <a:spcAft>
          <a:spcPct val="0"/>
        </a:spcAft>
        <a:buClr>
          <a:srgbClr val="000000"/>
        </a:buClr>
        <a:buSzPct val="45000"/>
        <a:buFont typeface="Wingdings" panose="05000000000000000000" pitchFamily="2" charset="2"/>
        <a:defRPr sz="4400">
          <a:solidFill>
            <a:srgbClr val="000000"/>
          </a:solidFill>
          <a:latin typeface="Arial" panose="020B0604020202020204" pitchFamily="34" charset="0"/>
          <a:cs typeface="Arial" panose="020B0604020202020204" pitchFamily="34" charset="0"/>
        </a:defRPr>
      </a:lvl4pPr>
      <a:lvl5pPr algn="ctr" defTabSz="457200" rtl="0" eaLnBrk="0" fontAlgn="base" hangingPunct="0">
        <a:lnSpc>
          <a:spcPct val="35000"/>
        </a:lnSpc>
        <a:spcBef>
          <a:spcPct val="0"/>
        </a:spcBef>
        <a:spcAft>
          <a:spcPct val="0"/>
        </a:spcAft>
        <a:buClr>
          <a:srgbClr val="000000"/>
        </a:buClr>
        <a:buSzPct val="45000"/>
        <a:buFont typeface="Wingdings" panose="05000000000000000000" pitchFamily="2" charset="2"/>
        <a:defRPr sz="4400">
          <a:solidFill>
            <a:srgbClr val="000000"/>
          </a:solidFill>
          <a:latin typeface="Arial" panose="020B0604020202020204" pitchFamily="34" charset="0"/>
          <a:cs typeface="Arial" panose="020B0604020202020204" pitchFamily="34" charset="0"/>
        </a:defRPr>
      </a:lvl5pPr>
      <a:lvl6pPr marL="457200" algn="ctr" defTabSz="457200" rtl="0" fontAlgn="base" hangingPunct="0">
        <a:lnSpc>
          <a:spcPct val="35000"/>
        </a:lnSpc>
        <a:spcBef>
          <a:spcPct val="0"/>
        </a:spcBef>
        <a:spcAft>
          <a:spcPct val="0"/>
        </a:spcAft>
        <a:buClr>
          <a:srgbClr val="000000"/>
        </a:buClr>
        <a:buSzPct val="45000"/>
        <a:buFont typeface="Wingdings" panose="05000000000000000000" pitchFamily="2" charset="2"/>
        <a:defRPr sz="4400">
          <a:solidFill>
            <a:srgbClr val="000000"/>
          </a:solidFill>
          <a:latin typeface="Arial" panose="020B0604020202020204" pitchFamily="34" charset="0"/>
          <a:cs typeface="Arial" panose="020B0604020202020204" pitchFamily="34" charset="0"/>
        </a:defRPr>
      </a:lvl6pPr>
      <a:lvl7pPr marL="914400" algn="ctr" defTabSz="457200" rtl="0" fontAlgn="base" hangingPunct="0">
        <a:lnSpc>
          <a:spcPct val="35000"/>
        </a:lnSpc>
        <a:spcBef>
          <a:spcPct val="0"/>
        </a:spcBef>
        <a:spcAft>
          <a:spcPct val="0"/>
        </a:spcAft>
        <a:buClr>
          <a:srgbClr val="000000"/>
        </a:buClr>
        <a:buSzPct val="45000"/>
        <a:buFont typeface="Wingdings" panose="05000000000000000000" pitchFamily="2" charset="2"/>
        <a:defRPr sz="4400">
          <a:solidFill>
            <a:srgbClr val="000000"/>
          </a:solidFill>
          <a:latin typeface="Arial" panose="020B0604020202020204" pitchFamily="34" charset="0"/>
          <a:cs typeface="Arial" panose="020B0604020202020204" pitchFamily="34" charset="0"/>
        </a:defRPr>
      </a:lvl7pPr>
      <a:lvl8pPr marL="1371600" algn="ctr" defTabSz="457200" rtl="0" fontAlgn="base" hangingPunct="0">
        <a:lnSpc>
          <a:spcPct val="35000"/>
        </a:lnSpc>
        <a:spcBef>
          <a:spcPct val="0"/>
        </a:spcBef>
        <a:spcAft>
          <a:spcPct val="0"/>
        </a:spcAft>
        <a:buClr>
          <a:srgbClr val="000000"/>
        </a:buClr>
        <a:buSzPct val="45000"/>
        <a:buFont typeface="Wingdings" panose="05000000000000000000" pitchFamily="2" charset="2"/>
        <a:defRPr sz="4400">
          <a:solidFill>
            <a:srgbClr val="000000"/>
          </a:solidFill>
          <a:latin typeface="Arial" panose="020B0604020202020204" pitchFamily="34" charset="0"/>
          <a:cs typeface="Arial" panose="020B0604020202020204" pitchFamily="34" charset="0"/>
        </a:defRPr>
      </a:lvl8pPr>
      <a:lvl9pPr marL="1828800" algn="ctr" defTabSz="457200" rtl="0" fontAlgn="base" hangingPunct="0">
        <a:lnSpc>
          <a:spcPct val="35000"/>
        </a:lnSpc>
        <a:spcBef>
          <a:spcPct val="0"/>
        </a:spcBef>
        <a:spcAft>
          <a:spcPct val="0"/>
        </a:spcAft>
        <a:buClr>
          <a:srgbClr val="000000"/>
        </a:buClr>
        <a:buSzPct val="45000"/>
        <a:buFont typeface="Wingdings" panose="05000000000000000000" pitchFamily="2" charset="2"/>
        <a:defRPr sz="4400">
          <a:solidFill>
            <a:srgbClr val="000000"/>
          </a:solidFill>
          <a:latin typeface="Arial" panose="020B0604020202020204" pitchFamily="34" charset="0"/>
          <a:cs typeface="Arial" panose="020B0604020202020204" pitchFamily="34" charset="0"/>
        </a:defRPr>
      </a:lvl9pPr>
    </p:titleStyle>
    <p:bodyStyle>
      <a:lvl1pPr marL="409575" indent="-304800" algn="l" defTabSz="457200" rtl="0" eaLnBrk="0" fontAlgn="base" hangingPunct="0">
        <a:lnSpc>
          <a:spcPct val="35000"/>
        </a:lnSpc>
        <a:spcBef>
          <a:spcPct val="0"/>
        </a:spcBef>
        <a:spcAft>
          <a:spcPts val="1425"/>
        </a:spcAft>
        <a:buClr>
          <a:srgbClr val="000000"/>
        </a:buClr>
        <a:buSzPct val="45000"/>
        <a:buFont typeface="Wingdings" panose="05000000000000000000" pitchFamily="2" charset="2"/>
        <a:buChar char=""/>
        <a:defRPr sz="3200" kern="1200">
          <a:solidFill>
            <a:srgbClr val="000000"/>
          </a:solidFill>
          <a:latin typeface="+mn-lt"/>
          <a:ea typeface="+mn-ea"/>
          <a:cs typeface="+mn-cs"/>
        </a:defRPr>
      </a:lvl1pPr>
      <a:lvl2pPr marL="841375" indent="-279400" algn="l" defTabSz="457200" rtl="0" eaLnBrk="0" fontAlgn="base" hangingPunct="0">
        <a:lnSpc>
          <a:spcPct val="35000"/>
        </a:lnSpc>
        <a:spcBef>
          <a:spcPct val="0"/>
        </a:spcBef>
        <a:spcAft>
          <a:spcPts val="1138"/>
        </a:spcAft>
        <a:buClr>
          <a:srgbClr val="000000"/>
        </a:buClr>
        <a:buSzPct val="75000"/>
        <a:buFont typeface="Symbol" panose="05050102010706020507" pitchFamily="18" charset="2"/>
        <a:buChar char=""/>
        <a:defRPr sz="2800" kern="1200">
          <a:solidFill>
            <a:srgbClr val="000000"/>
          </a:solidFill>
          <a:latin typeface="+mn-lt"/>
          <a:ea typeface="+mn-ea"/>
          <a:cs typeface="+mn-cs"/>
        </a:defRPr>
      </a:lvl2pPr>
      <a:lvl3pPr marL="1273175" indent="-212725" algn="l" defTabSz="457200" rtl="0" eaLnBrk="0" fontAlgn="base" hangingPunct="0">
        <a:lnSpc>
          <a:spcPct val="35000"/>
        </a:lnSpc>
        <a:spcBef>
          <a:spcPct val="0"/>
        </a:spcBef>
        <a:spcAft>
          <a:spcPts val="850"/>
        </a:spcAft>
        <a:buClr>
          <a:srgbClr val="000000"/>
        </a:buClr>
        <a:buSzPct val="45000"/>
        <a:buFont typeface="Wingdings" panose="05000000000000000000" pitchFamily="2" charset="2"/>
        <a:buChar char=""/>
        <a:defRPr sz="2400" kern="1200">
          <a:solidFill>
            <a:srgbClr val="000000"/>
          </a:solidFill>
          <a:latin typeface="+mn-lt"/>
          <a:ea typeface="+mn-ea"/>
          <a:cs typeface="+mn-cs"/>
        </a:defRPr>
      </a:lvl3pPr>
      <a:lvl4pPr marL="1704975" indent="-193675" algn="l" defTabSz="457200" rtl="0" eaLnBrk="0" fontAlgn="base" hangingPunct="0">
        <a:lnSpc>
          <a:spcPct val="35000"/>
        </a:lnSpc>
        <a:spcBef>
          <a:spcPct val="0"/>
        </a:spcBef>
        <a:spcAft>
          <a:spcPts val="575"/>
        </a:spcAft>
        <a:buClr>
          <a:srgbClr val="000000"/>
        </a:buClr>
        <a:buSzPct val="75000"/>
        <a:buFont typeface="Symbol" panose="05050102010706020507" pitchFamily="18" charset="2"/>
        <a:buChar char=""/>
        <a:defRPr sz="2000" kern="1200">
          <a:solidFill>
            <a:srgbClr val="000000"/>
          </a:solidFill>
          <a:latin typeface="+mn-lt"/>
          <a:ea typeface="+mn-ea"/>
          <a:cs typeface="+mn-cs"/>
        </a:defRPr>
      </a:lvl4pPr>
      <a:lvl5pPr marL="2136775" indent="-195263" algn="l" defTabSz="457200" rtl="0" eaLnBrk="0" fontAlgn="base" hangingPunct="0">
        <a:lnSpc>
          <a:spcPct val="35000"/>
        </a:lnSpc>
        <a:spcBef>
          <a:spcPct val="0"/>
        </a:spcBef>
        <a:spcAft>
          <a:spcPts val="288"/>
        </a:spcAft>
        <a:buClr>
          <a:srgbClr val="000000"/>
        </a:buClr>
        <a:buSzPct val="45000"/>
        <a:buFont typeface="Wingdings" panose="05000000000000000000" pitchFamily="2" charset="2"/>
        <a:buChar char=""/>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pds.jpl.nasa.gov/"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
            <a:extLst>
              <a:ext uri="{FF2B5EF4-FFF2-40B4-BE49-F238E27FC236}">
                <a16:creationId xmlns:a16="http://schemas.microsoft.com/office/drawing/2014/main" id="{A87064B3-4550-44DC-92D7-57BAE6174802}"/>
              </a:ext>
            </a:extLst>
          </p:cNvPr>
          <p:cNvSpPr txBox="1">
            <a:spLocks noChangeArrowheads="1"/>
          </p:cNvSpPr>
          <p:nvPr/>
        </p:nvSpPr>
        <p:spPr bwMode="auto">
          <a:xfrm>
            <a:off x="228600" y="685800"/>
            <a:ext cx="5715000" cy="1022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35000"/>
              </a:lnSpc>
              <a:spcAft>
                <a:spcPts val="1425"/>
              </a:spcAft>
              <a:buClr>
                <a:srgbClr val="000000"/>
              </a:buClr>
              <a:buSzPct val="45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cs typeface="Arial" panose="020B0604020202020204" pitchFamily="34" charset="0"/>
              </a:defRPr>
            </a:lvl1pPr>
            <a:lvl2pPr marL="841375" indent="-279400">
              <a:lnSpc>
                <a:spcPct val="35000"/>
              </a:lnSpc>
              <a:spcAft>
                <a:spcPts val="1138"/>
              </a:spcAft>
              <a:buClr>
                <a:srgbClr val="000000"/>
              </a:buClr>
              <a:buSzPct val="75000"/>
              <a:buFont typeface="Symbol" panose="05050102010706020507" pitchFamily="18"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cs typeface="Arial" panose="020B0604020202020204" pitchFamily="34" charset="0"/>
              </a:defRPr>
            </a:lvl2pPr>
            <a:lvl3pPr marL="1273175" indent="-212725">
              <a:lnSpc>
                <a:spcPct val="35000"/>
              </a:lnSpc>
              <a:spcAft>
                <a:spcPts val="850"/>
              </a:spcAft>
              <a:buClr>
                <a:srgbClr val="000000"/>
              </a:buClr>
              <a:buSzPct val="45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panose="020B0604020202020204" pitchFamily="34" charset="0"/>
              </a:defRPr>
            </a:lvl3pPr>
            <a:lvl4pPr marL="1704975" indent="-193675">
              <a:lnSpc>
                <a:spcPct val="35000"/>
              </a:lnSpc>
              <a:spcAft>
                <a:spcPts val="575"/>
              </a:spcAft>
              <a:buClr>
                <a:srgbClr val="000000"/>
              </a:buClr>
              <a:buSzPct val="75000"/>
              <a:buFont typeface="Symbol" panose="05050102010706020507" pitchFamily="18"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4pPr>
            <a:lvl5pPr marL="2136775" indent="-195263">
              <a:lnSpc>
                <a:spcPct val="35000"/>
              </a:lnSpc>
              <a:spcAft>
                <a:spcPts val="288"/>
              </a:spcAft>
              <a:buClr>
                <a:srgbClr val="000000"/>
              </a:buClr>
              <a:buSzPct val="45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5pPr>
            <a:lvl6pPr marL="2593975" indent="-195263" defTabSz="457200" eaLnBrk="0" fontAlgn="base" hangingPunct="0">
              <a:lnSpc>
                <a:spcPct val="35000"/>
              </a:lnSpc>
              <a:spcBef>
                <a:spcPct val="0"/>
              </a:spcBef>
              <a:spcAft>
                <a:spcPts val="288"/>
              </a:spcAft>
              <a:buClr>
                <a:srgbClr val="000000"/>
              </a:buClr>
              <a:buSzPct val="45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6pPr>
            <a:lvl7pPr marL="3051175" indent="-195263" defTabSz="457200" eaLnBrk="0" fontAlgn="base" hangingPunct="0">
              <a:lnSpc>
                <a:spcPct val="35000"/>
              </a:lnSpc>
              <a:spcBef>
                <a:spcPct val="0"/>
              </a:spcBef>
              <a:spcAft>
                <a:spcPts val="288"/>
              </a:spcAft>
              <a:buClr>
                <a:srgbClr val="000000"/>
              </a:buClr>
              <a:buSzPct val="45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7pPr>
            <a:lvl8pPr marL="3508375" indent="-195263" defTabSz="457200" eaLnBrk="0" fontAlgn="base" hangingPunct="0">
              <a:lnSpc>
                <a:spcPct val="35000"/>
              </a:lnSpc>
              <a:spcBef>
                <a:spcPct val="0"/>
              </a:spcBef>
              <a:spcAft>
                <a:spcPts val="288"/>
              </a:spcAft>
              <a:buClr>
                <a:srgbClr val="000000"/>
              </a:buClr>
              <a:buSzPct val="45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8pPr>
            <a:lvl9pPr marL="3965575" indent="-195263" defTabSz="457200" eaLnBrk="0" fontAlgn="base" hangingPunct="0">
              <a:lnSpc>
                <a:spcPct val="35000"/>
              </a:lnSpc>
              <a:spcBef>
                <a:spcPct val="0"/>
              </a:spcBef>
              <a:spcAft>
                <a:spcPts val="288"/>
              </a:spcAft>
              <a:buClr>
                <a:srgbClr val="000000"/>
              </a:buClr>
              <a:buSzPct val="45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9pPr>
          </a:lstStyle>
          <a:p>
            <a:pPr algn="ctr" eaLnBrk="1">
              <a:lnSpc>
                <a:spcPct val="81000"/>
              </a:lnSpc>
              <a:spcAft>
                <a:spcPct val="0"/>
              </a:spcAft>
              <a:buFont typeface="Wingdings" panose="05000000000000000000" pitchFamily="2" charset="2"/>
              <a:buNone/>
            </a:pPr>
            <a:r>
              <a:rPr lang="en-GB" altLang="en-US" sz="2400" b="1"/>
              <a:t>New Horizons</a:t>
            </a:r>
            <a:br>
              <a:rPr lang="en-GB" altLang="en-US" sz="2400" b="1"/>
            </a:br>
            <a:r>
              <a:rPr lang="en-GB" altLang="en-US" sz="2400" b="1"/>
              <a:t>Solar Wind Around Pluto </a:t>
            </a:r>
          </a:p>
          <a:p>
            <a:pPr algn="ctr" eaLnBrk="1">
              <a:lnSpc>
                <a:spcPct val="81000"/>
              </a:lnSpc>
              <a:spcAft>
                <a:spcPct val="0"/>
              </a:spcAft>
              <a:buFont typeface="Wingdings" panose="05000000000000000000" pitchFamily="2" charset="2"/>
              <a:buNone/>
            </a:pPr>
            <a:r>
              <a:rPr lang="en-GB" altLang="en-US" sz="1800" b="1"/>
              <a:t>SWAP</a:t>
            </a:r>
          </a:p>
          <a:p>
            <a:pPr algn="ctr" eaLnBrk="1">
              <a:lnSpc>
                <a:spcPct val="81000"/>
              </a:lnSpc>
              <a:spcAft>
                <a:spcPct val="0"/>
              </a:spcAft>
              <a:buFont typeface="Wingdings" panose="05000000000000000000" pitchFamily="2" charset="2"/>
              <a:buNone/>
            </a:pPr>
            <a:r>
              <a:rPr lang="en-GB" altLang="en-US" sz="1800" b="1"/>
              <a:t>Reviewed by S. Joy (secondary)</a:t>
            </a:r>
          </a:p>
          <a:p>
            <a:pPr algn="ctr" eaLnBrk="1">
              <a:lnSpc>
                <a:spcPct val="81000"/>
              </a:lnSpc>
              <a:spcAft>
                <a:spcPct val="0"/>
              </a:spcAft>
              <a:buFont typeface="Wingdings" panose="05000000000000000000" pitchFamily="2" charset="2"/>
              <a:buNone/>
            </a:pPr>
            <a:endParaRPr lang="en-GB" altLang="en-US" sz="2400"/>
          </a:p>
        </p:txBody>
      </p:sp>
      <p:sp>
        <p:nvSpPr>
          <p:cNvPr id="3075" name="Text Box 3">
            <a:extLst>
              <a:ext uri="{FF2B5EF4-FFF2-40B4-BE49-F238E27FC236}">
                <a16:creationId xmlns:a16="http://schemas.microsoft.com/office/drawing/2014/main" id="{ECFE0C2E-3A99-4B2E-AFCA-32C69EA1DAF5}"/>
              </a:ext>
            </a:extLst>
          </p:cNvPr>
          <p:cNvSpPr txBox="1">
            <a:spLocks noChangeArrowheads="1"/>
          </p:cNvSpPr>
          <p:nvPr/>
        </p:nvSpPr>
        <p:spPr bwMode="auto">
          <a:xfrm>
            <a:off x="461963" y="2520950"/>
            <a:ext cx="5618162" cy="3703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35000"/>
              </a:lnSpc>
              <a:spcAft>
                <a:spcPts val="1425"/>
              </a:spcAft>
              <a:buClr>
                <a:srgbClr val="000000"/>
              </a:buClr>
              <a:buSzPct val="45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rgbClr val="000000"/>
                </a:solidFill>
                <a:latin typeface="Arial" panose="020B0604020202020204" pitchFamily="34" charset="0"/>
                <a:cs typeface="Arial" panose="020B0604020202020204" pitchFamily="34" charset="0"/>
              </a:defRPr>
            </a:lvl1pPr>
            <a:lvl2pPr marL="841375" indent="-279400">
              <a:lnSpc>
                <a:spcPct val="35000"/>
              </a:lnSpc>
              <a:spcAft>
                <a:spcPts val="1138"/>
              </a:spcAft>
              <a:buClr>
                <a:srgbClr val="000000"/>
              </a:buClr>
              <a:buSzPct val="75000"/>
              <a:buFont typeface="Symbol" panose="05050102010706020507" pitchFamily="18"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rgbClr val="000000"/>
                </a:solidFill>
                <a:latin typeface="Arial" panose="020B0604020202020204" pitchFamily="34" charset="0"/>
                <a:cs typeface="Arial" panose="020B0604020202020204" pitchFamily="34" charset="0"/>
              </a:defRPr>
            </a:lvl2pPr>
            <a:lvl3pPr marL="1273175" indent="-212725">
              <a:lnSpc>
                <a:spcPct val="35000"/>
              </a:lnSpc>
              <a:spcAft>
                <a:spcPts val="850"/>
              </a:spcAft>
              <a:buClr>
                <a:srgbClr val="000000"/>
              </a:buClr>
              <a:buSzPct val="45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panose="020B0604020202020204" pitchFamily="34" charset="0"/>
              </a:defRPr>
            </a:lvl3pPr>
            <a:lvl4pPr marL="1704975" indent="-193675">
              <a:lnSpc>
                <a:spcPct val="35000"/>
              </a:lnSpc>
              <a:spcAft>
                <a:spcPts val="575"/>
              </a:spcAft>
              <a:buClr>
                <a:srgbClr val="000000"/>
              </a:buClr>
              <a:buSzPct val="75000"/>
              <a:buFont typeface="Symbol" panose="05050102010706020507" pitchFamily="18"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4pPr>
            <a:lvl5pPr marL="2136775" indent="-195263">
              <a:lnSpc>
                <a:spcPct val="35000"/>
              </a:lnSpc>
              <a:spcAft>
                <a:spcPts val="288"/>
              </a:spcAft>
              <a:buClr>
                <a:srgbClr val="000000"/>
              </a:buClr>
              <a:buSzPct val="45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5pPr>
            <a:lvl6pPr marL="2593975" indent="-195263" defTabSz="457200" eaLnBrk="0" fontAlgn="base" hangingPunct="0">
              <a:lnSpc>
                <a:spcPct val="35000"/>
              </a:lnSpc>
              <a:spcBef>
                <a:spcPct val="0"/>
              </a:spcBef>
              <a:spcAft>
                <a:spcPts val="288"/>
              </a:spcAft>
              <a:buClr>
                <a:srgbClr val="000000"/>
              </a:buClr>
              <a:buSzPct val="45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6pPr>
            <a:lvl7pPr marL="3051175" indent="-195263" defTabSz="457200" eaLnBrk="0" fontAlgn="base" hangingPunct="0">
              <a:lnSpc>
                <a:spcPct val="35000"/>
              </a:lnSpc>
              <a:spcBef>
                <a:spcPct val="0"/>
              </a:spcBef>
              <a:spcAft>
                <a:spcPts val="288"/>
              </a:spcAft>
              <a:buClr>
                <a:srgbClr val="000000"/>
              </a:buClr>
              <a:buSzPct val="45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7pPr>
            <a:lvl8pPr marL="3508375" indent="-195263" defTabSz="457200" eaLnBrk="0" fontAlgn="base" hangingPunct="0">
              <a:lnSpc>
                <a:spcPct val="35000"/>
              </a:lnSpc>
              <a:spcBef>
                <a:spcPct val="0"/>
              </a:spcBef>
              <a:spcAft>
                <a:spcPts val="288"/>
              </a:spcAft>
              <a:buClr>
                <a:srgbClr val="000000"/>
              </a:buClr>
              <a:buSzPct val="45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8pPr>
            <a:lvl9pPr marL="3965575" indent="-195263" defTabSz="457200" eaLnBrk="0" fontAlgn="base" hangingPunct="0">
              <a:lnSpc>
                <a:spcPct val="35000"/>
              </a:lnSpc>
              <a:spcBef>
                <a:spcPct val="0"/>
              </a:spcBef>
              <a:spcAft>
                <a:spcPts val="288"/>
              </a:spcAft>
              <a:buClr>
                <a:srgbClr val="000000"/>
              </a:buClr>
              <a:buSzPct val="45000"/>
              <a:buFont typeface="Wingdings" panose="05000000000000000000" pitchFamily="2"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rgbClr val="000000"/>
                </a:solidFill>
                <a:latin typeface="Arial" panose="020B0604020202020204" pitchFamily="34" charset="0"/>
                <a:cs typeface="Arial" panose="020B0604020202020204" pitchFamily="34" charset="0"/>
              </a:defRPr>
            </a:lvl9pPr>
          </a:lstStyle>
          <a:p>
            <a:pPr eaLnBrk="1">
              <a:lnSpc>
                <a:spcPct val="81000"/>
              </a:lnSpc>
              <a:spcAft>
                <a:spcPct val="0"/>
              </a:spcAft>
              <a:buFont typeface="Wingdings" panose="05000000000000000000" pitchFamily="2" charset="2"/>
              <a:buNone/>
            </a:pPr>
            <a:r>
              <a:rPr lang="en-GB" altLang="en-US" sz="2000"/>
              <a:t>Low Energy Plasma Instrument</a:t>
            </a:r>
            <a:br>
              <a:rPr lang="en-GB" altLang="en-US" sz="2000"/>
            </a:br>
            <a:r>
              <a:rPr lang="en-GB" altLang="en-US" sz="2000"/>
              <a:t>consisting of a Retarding Potential Analyzer (RPA), and Electrostatic Analyzer (ESA), and a deflector (DFL).</a:t>
            </a:r>
          </a:p>
          <a:p>
            <a:pPr eaLnBrk="1">
              <a:lnSpc>
                <a:spcPct val="81000"/>
              </a:lnSpc>
              <a:spcAft>
                <a:spcPct val="0"/>
              </a:spcAft>
              <a:buFont typeface="Wingdings" panose="05000000000000000000" pitchFamily="2" charset="2"/>
              <a:buNone/>
            </a:pPr>
            <a:endParaRPr lang="en-GB" altLang="en-US" sz="2000"/>
          </a:p>
          <a:p>
            <a:pPr eaLnBrk="1">
              <a:lnSpc>
                <a:spcPct val="81000"/>
              </a:lnSpc>
              <a:spcAft>
                <a:spcPct val="0"/>
              </a:spcAft>
              <a:buFont typeface="Wingdings" panose="05000000000000000000" pitchFamily="2" charset="2"/>
              <a:buNone/>
            </a:pPr>
            <a:r>
              <a:rPr lang="en-GB" altLang="en-US" sz="2000"/>
              <a:t>Mass:                                        3.29 kg</a:t>
            </a:r>
          </a:p>
          <a:p>
            <a:pPr eaLnBrk="1">
              <a:lnSpc>
                <a:spcPct val="81000"/>
              </a:lnSpc>
              <a:spcAft>
                <a:spcPct val="0"/>
              </a:spcAft>
              <a:buFont typeface="Wingdings" panose="05000000000000000000" pitchFamily="2" charset="2"/>
              <a:buNone/>
            </a:pPr>
            <a:r>
              <a:rPr lang="en-GB" altLang="en-US" sz="2000"/>
              <a:t>Power:                                      2.84 W</a:t>
            </a:r>
          </a:p>
          <a:p>
            <a:pPr eaLnBrk="1">
              <a:lnSpc>
                <a:spcPct val="81000"/>
              </a:lnSpc>
              <a:spcAft>
                <a:spcPct val="0"/>
              </a:spcAft>
              <a:buFont typeface="Wingdings" panose="05000000000000000000" pitchFamily="2" charset="2"/>
              <a:buNone/>
            </a:pPr>
            <a:r>
              <a:rPr lang="en-GB" altLang="en-US" sz="2000"/>
              <a:t>Energy (min,max):             30-7700 eV</a:t>
            </a:r>
            <a:endParaRPr lang="en-GB" altLang="en-US" sz="2000" baseline="33000"/>
          </a:p>
          <a:p>
            <a:pPr eaLnBrk="1">
              <a:lnSpc>
                <a:spcPct val="81000"/>
              </a:lnSpc>
              <a:spcAft>
                <a:spcPct val="0"/>
              </a:spcAft>
              <a:buFont typeface="Wingdings" panose="05000000000000000000" pitchFamily="2" charset="2"/>
              <a:buNone/>
            </a:pPr>
            <a:r>
              <a:rPr lang="en-GB" altLang="en-US" sz="2000"/>
              <a:t>Energy Resolution:                       1 eV</a:t>
            </a:r>
          </a:p>
          <a:p>
            <a:pPr eaLnBrk="1">
              <a:lnSpc>
                <a:spcPct val="81000"/>
              </a:lnSpc>
              <a:spcAft>
                <a:spcPct val="0"/>
              </a:spcAft>
              <a:buFont typeface="Wingdings" panose="05000000000000000000" pitchFamily="2" charset="2"/>
              <a:buNone/>
            </a:pPr>
            <a:r>
              <a:rPr lang="en-GB" altLang="en-US" sz="2000"/>
              <a:t>Field of View:                   270</a:t>
            </a:r>
            <a:r>
              <a:rPr lang="en-GB" altLang="en-US" sz="2000" baseline="30000"/>
              <a:t>o </a:t>
            </a:r>
            <a:r>
              <a:rPr lang="en-GB" altLang="en-US" sz="2000"/>
              <a:t>x 10</a:t>
            </a:r>
            <a:r>
              <a:rPr lang="en-GB" altLang="en-US" sz="2000" baseline="30000"/>
              <a:t>o</a:t>
            </a:r>
          </a:p>
          <a:p>
            <a:pPr eaLnBrk="1">
              <a:lnSpc>
                <a:spcPct val="81000"/>
              </a:lnSpc>
              <a:spcAft>
                <a:spcPct val="0"/>
              </a:spcAft>
              <a:buFont typeface="Wingdings" panose="05000000000000000000" pitchFamily="2" charset="2"/>
              <a:buNone/>
            </a:pPr>
            <a:r>
              <a:rPr lang="en-GB" altLang="en-US" sz="2000"/>
              <a:t>Angular Resolution:                         N/A</a:t>
            </a:r>
          </a:p>
          <a:p>
            <a:pPr eaLnBrk="1">
              <a:lnSpc>
                <a:spcPct val="81000"/>
              </a:lnSpc>
              <a:spcAft>
                <a:spcPct val="0"/>
              </a:spcAft>
              <a:buFont typeface="Wingdings" panose="05000000000000000000" pitchFamily="2" charset="2"/>
              <a:buNone/>
            </a:pPr>
            <a:r>
              <a:rPr lang="en-GB" altLang="en-US" sz="2000"/>
              <a:t>Geometric Factor               1.8x10</a:t>
            </a:r>
            <a:r>
              <a:rPr lang="en-GB" altLang="en-US" sz="2000" baseline="30000"/>
              <a:t>-3</a:t>
            </a:r>
            <a:r>
              <a:rPr lang="en-GB" altLang="en-US" sz="2000"/>
              <a:t>cm</a:t>
            </a:r>
            <a:r>
              <a:rPr lang="en-GB" altLang="en-US" sz="2000" baseline="30000"/>
              <a:t>2 </a:t>
            </a:r>
            <a:r>
              <a:rPr lang="en-GB" altLang="en-US" sz="2000"/>
              <a:t>sr eV/eV</a:t>
            </a:r>
          </a:p>
          <a:p>
            <a:pPr eaLnBrk="1">
              <a:lnSpc>
                <a:spcPct val="81000"/>
              </a:lnSpc>
              <a:spcAft>
                <a:spcPct val="0"/>
              </a:spcAft>
              <a:buFont typeface="Wingdings" panose="05000000000000000000" pitchFamily="2" charset="2"/>
              <a:buNone/>
            </a:pPr>
            <a:r>
              <a:rPr lang="en-GB" altLang="en-US" sz="2000"/>
              <a:t>Sweep Time (128 steps)            64 s</a:t>
            </a:r>
          </a:p>
          <a:p>
            <a:pPr eaLnBrk="1">
              <a:lnSpc>
                <a:spcPct val="81000"/>
              </a:lnSpc>
              <a:spcAft>
                <a:spcPct val="0"/>
              </a:spcAft>
              <a:buFont typeface="Wingdings" panose="05000000000000000000" pitchFamily="2" charset="2"/>
              <a:buNone/>
            </a:pPr>
            <a:r>
              <a:rPr lang="en-GB" altLang="en-US" sz="2000"/>
              <a:t>Accumulation Time                 0.39 s</a:t>
            </a:r>
          </a:p>
          <a:p>
            <a:pPr eaLnBrk="1">
              <a:lnSpc>
                <a:spcPct val="81000"/>
              </a:lnSpc>
              <a:spcAft>
                <a:spcPct val="0"/>
              </a:spcAft>
              <a:buFont typeface="Wingdings" panose="05000000000000000000" pitchFamily="2" charset="2"/>
              <a:buNone/>
            </a:pPr>
            <a:endParaRPr lang="en-GB" altLang="en-US" sz="2000" baseline="30000"/>
          </a:p>
          <a:p>
            <a:pPr eaLnBrk="1">
              <a:lnSpc>
                <a:spcPct val="81000"/>
              </a:lnSpc>
              <a:spcAft>
                <a:spcPct val="0"/>
              </a:spcAft>
              <a:buFont typeface="Wingdings" panose="05000000000000000000" pitchFamily="2" charset="2"/>
              <a:buNone/>
            </a:pPr>
            <a:endParaRPr lang="en-GB" altLang="en-US" sz="2000"/>
          </a:p>
        </p:txBody>
      </p:sp>
      <p:pic>
        <p:nvPicPr>
          <p:cNvPr id="3076" name="Picture 1">
            <a:extLst>
              <a:ext uri="{FF2B5EF4-FFF2-40B4-BE49-F238E27FC236}">
                <a16:creationId xmlns:a16="http://schemas.microsoft.com/office/drawing/2014/main" id="{A0C4E625-5385-40CD-9527-9CEF0C443993}"/>
              </a:ext>
            </a:extLst>
          </p:cNvPr>
          <p:cNvPicPr>
            <a:picLocks noChangeAspect="1"/>
          </p:cNvPicPr>
          <p:nvPr/>
        </p:nvPicPr>
        <p:blipFill>
          <a:blip r:embed="rId3">
            <a:extLst>
              <a:ext uri="{28A0092B-C50C-407E-A947-70E740481C1C}">
                <a14:useLocalDpi xmlns:a14="http://schemas.microsoft.com/office/drawing/2010/main" val="0"/>
              </a:ext>
            </a:extLst>
          </a:blip>
          <a:srcRect l="23898" t="12708" r="17569" b="9000"/>
          <a:stretch>
            <a:fillRect/>
          </a:stretch>
        </p:blipFill>
        <p:spPr bwMode="auto">
          <a:xfrm>
            <a:off x="6080125" y="4233863"/>
            <a:ext cx="3657600"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2">
            <a:extLst>
              <a:ext uri="{FF2B5EF4-FFF2-40B4-BE49-F238E27FC236}">
                <a16:creationId xmlns:a16="http://schemas.microsoft.com/office/drawing/2014/main" id="{DBCDBFC0-2E1E-4895-9CAD-5D82F20E68E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65963" y="300038"/>
            <a:ext cx="2093912"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oter Placeholder 1">
            <a:extLst>
              <a:ext uri="{FF2B5EF4-FFF2-40B4-BE49-F238E27FC236}">
                <a16:creationId xmlns:a16="http://schemas.microsoft.com/office/drawing/2014/main" id="{E9DC4BEE-EBC9-4564-A842-03A841EFE435}"/>
              </a:ext>
            </a:extLst>
          </p:cNvPr>
          <p:cNvSpPr>
            <a:spLocks noGrp="1"/>
          </p:cNvSpPr>
          <p:nvPr>
            <p:ph type="ftr" sz="quarter" idx="11"/>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r>
              <a:rPr lang="en-GB" altLang="en-US">
                <a:solidFill>
                  <a:srgbClr val="000000"/>
                </a:solidFill>
                <a:latin typeface="Times New Roman" panose="02020603050405020304" pitchFamily="18" charset="0"/>
              </a:rPr>
              <a:t>NH-SWAP Review S. Joy</a:t>
            </a:r>
          </a:p>
        </p:txBody>
      </p:sp>
      <p:sp>
        <p:nvSpPr>
          <p:cNvPr id="21507" name="Slide Number Placeholder 2">
            <a:extLst>
              <a:ext uri="{FF2B5EF4-FFF2-40B4-BE49-F238E27FC236}">
                <a16:creationId xmlns:a16="http://schemas.microsoft.com/office/drawing/2014/main" id="{ECEF736C-F32C-4101-9459-F2656CA080A5}"/>
              </a:ext>
            </a:extLst>
          </p:cNvPr>
          <p:cNvSpPr>
            <a:spLocks noGrp="1"/>
          </p:cNvSpPr>
          <p:nvPr>
            <p:ph type="sldNum" sz="quarter" idx="12"/>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fld id="{C6D75B66-09E8-4AED-979E-48C3E35D7D70}" type="slidenum">
              <a:rPr lang="en-GB" altLang="en-US">
                <a:solidFill>
                  <a:srgbClr val="000000"/>
                </a:solidFill>
                <a:latin typeface="Times New Roman" panose="02020603050405020304" pitchFamily="18" charset="0"/>
              </a:rPr>
              <a:pPr/>
              <a:t>10</a:t>
            </a:fld>
            <a:endParaRPr lang="en-GB" altLang="en-US">
              <a:solidFill>
                <a:srgbClr val="000000"/>
              </a:solidFill>
              <a:latin typeface="Times New Roman" panose="02020603050405020304" pitchFamily="18" charset="0"/>
            </a:endParaRPr>
          </a:p>
        </p:txBody>
      </p:sp>
      <p:sp>
        <p:nvSpPr>
          <p:cNvPr id="21508" name="TextBox 2">
            <a:extLst>
              <a:ext uri="{FF2B5EF4-FFF2-40B4-BE49-F238E27FC236}">
                <a16:creationId xmlns:a16="http://schemas.microsoft.com/office/drawing/2014/main" id="{475C7814-81EF-4FFF-89BE-D5E45DB5791C}"/>
              </a:ext>
            </a:extLst>
          </p:cNvPr>
          <p:cNvSpPr txBox="1">
            <a:spLocks noChangeArrowheads="1"/>
          </p:cNvSpPr>
          <p:nvPr/>
        </p:nvSpPr>
        <p:spPr bwMode="auto">
          <a:xfrm>
            <a:off x="131763" y="304800"/>
            <a:ext cx="98091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1pPr>
            <a:lvl2pPr marL="457200" indent="-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9pPr>
          </a:lstStyle>
          <a:p>
            <a:pPr lvl="1" eaLnBrk="1">
              <a:buSzPct val="45000"/>
            </a:pPr>
            <a:r>
              <a:rPr lang="en-GB" altLang="en-US" sz="3200" b="1" i="1">
                <a:solidFill>
                  <a:srgbClr val="000000"/>
                </a:solidFill>
              </a:rPr>
              <a:t>Data Directories: </a:t>
            </a:r>
          </a:p>
        </p:txBody>
      </p:sp>
      <p:sp>
        <p:nvSpPr>
          <p:cNvPr id="21509" name="Rectangle 1">
            <a:extLst>
              <a:ext uri="{FF2B5EF4-FFF2-40B4-BE49-F238E27FC236}">
                <a16:creationId xmlns:a16="http://schemas.microsoft.com/office/drawing/2014/main" id="{649C9B77-8F2D-4923-AD03-A92A80BFC9FB}"/>
              </a:ext>
            </a:extLst>
          </p:cNvPr>
          <p:cNvSpPr>
            <a:spLocks noChangeArrowheads="1"/>
          </p:cNvSpPr>
          <p:nvPr/>
        </p:nvSpPr>
        <p:spPr bwMode="auto">
          <a:xfrm>
            <a:off x="3729038" y="3595688"/>
            <a:ext cx="50577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t>nh-a-swap-2nh-a-swap-2-kem1-v4.0-kem1-v4.0</a:t>
            </a:r>
          </a:p>
        </p:txBody>
      </p:sp>
      <p:sp>
        <p:nvSpPr>
          <p:cNvPr id="21510" name="TextBox 2">
            <a:extLst>
              <a:ext uri="{FF2B5EF4-FFF2-40B4-BE49-F238E27FC236}">
                <a16:creationId xmlns:a16="http://schemas.microsoft.com/office/drawing/2014/main" id="{BE17C7ED-9550-41D0-BBFB-33DB693BF594}"/>
              </a:ext>
            </a:extLst>
          </p:cNvPr>
          <p:cNvSpPr txBox="1">
            <a:spLocks noChangeArrowheads="1"/>
          </p:cNvSpPr>
          <p:nvPr/>
        </p:nvSpPr>
        <p:spPr bwMode="auto">
          <a:xfrm>
            <a:off x="410953" y="1210419"/>
            <a:ext cx="9350375"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000" dirty="0">
                <a:solidFill>
                  <a:schemeClr val="tx1"/>
                </a:solidFill>
              </a:rPr>
              <a:t>nh-a-swap-2-kem1-v5.0</a:t>
            </a:r>
          </a:p>
          <a:p>
            <a:pPr lvl="2"/>
            <a:r>
              <a:rPr lang="en-US" altLang="en-US" sz="2000" dirty="0">
                <a:solidFill>
                  <a:schemeClr val="tx1"/>
                </a:solidFill>
              </a:rPr>
              <a:t>Data appear to be complete</a:t>
            </a:r>
          </a:p>
          <a:p>
            <a:pPr lvl="2"/>
            <a:r>
              <a:rPr lang="en-US" altLang="en-US" sz="2000" dirty="0">
                <a:solidFill>
                  <a:schemeClr val="tx1"/>
                </a:solidFill>
              </a:rPr>
              <a:t>Labels validate</a:t>
            </a:r>
          </a:p>
          <a:p>
            <a:pPr lvl="2"/>
            <a:r>
              <a:rPr lang="en-US" altLang="en-US" sz="2000" dirty="0">
                <a:solidFill>
                  <a:schemeClr val="tx1"/>
                </a:solidFill>
              </a:rPr>
              <a:t>FITS files open in FV and the contents appear to be valid</a:t>
            </a:r>
          </a:p>
          <a:p>
            <a:pPr lvl="2"/>
            <a:endParaRPr lang="en-US" altLang="en-US" sz="2000" dirty="0">
              <a:solidFill>
                <a:schemeClr val="tx1"/>
              </a:solidFill>
            </a:endParaRPr>
          </a:p>
          <a:p>
            <a:r>
              <a:rPr lang="en-US" altLang="en-US" sz="2000" dirty="0">
                <a:solidFill>
                  <a:schemeClr val="tx1"/>
                </a:solidFill>
              </a:rPr>
              <a:t>nh-a-swap-3-kem1-v5.0</a:t>
            </a:r>
          </a:p>
          <a:p>
            <a:pPr lvl="2"/>
            <a:r>
              <a:rPr lang="en-US" altLang="en-US" sz="2000" dirty="0">
                <a:solidFill>
                  <a:schemeClr val="tx1"/>
                </a:solidFill>
              </a:rPr>
              <a:t>Data appear to be incomplete (very few data after 12/1/2020)</a:t>
            </a:r>
          </a:p>
          <a:p>
            <a:pPr lvl="2"/>
            <a:r>
              <a:rPr lang="en-US" altLang="en-US" sz="2000" dirty="0">
                <a:solidFill>
                  <a:schemeClr val="tx1"/>
                </a:solidFill>
              </a:rPr>
              <a:t>Labels validate</a:t>
            </a:r>
          </a:p>
          <a:p>
            <a:pPr lvl="2"/>
            <a:r>
              <a:rPr lang="en-US" altLang="en-US" sz="2000" dirty="0">
                <a:solidFill>
                  <a:schemeClr val="tx1"/>
                </a:solidFill>
              </a:rPr>
              <a:t>FITS files open in FV and the contents appear to be valid</a:t>
            </a:r>
            <a:br>
              <a:rPr lang="en-US" altLang="en-US" sz="2000" dirty="0">
                <a:solidFill>
                  <a:schemeClr val="tx1"/>
                </a:solidFill>
              </a:rPr>
            </a:br>
            <a:r>
              <a:rPr lang="en-US" altLang="en-US" sz="2000" dirty="0">
                <a:solidFill>
                  <a:schemeClr val="tx1"/>
                </a:solidFill>
              </a:rPr>
              <a:t>	</a:t>
            </a:r>
            <a:r>
              <a:rPr lang="en-US" altLang="en-US" sz="2000" dirty="0">
                <a:solidFill>
                  <a:srgbClr val="FF0000"/>
                </a:solidFill>
              </a:rPr>
              <a:t>See notes from Rudy to the contrary</a:t>
            </a:r>
          </a:p>
          <a:p>
            <a:pPr lvl="2"/>
            <a:r>
              <a:rPr lang="en-US" altLang="en-US" sz="2000" dirty="0">
                <a:solidFill>
                  <a:schemeClr val="tx1"/>
                </a:solidFill>
              </a:rPr>
              <a:t>Summary plots show valid data</a:t>
            </a:r>
          </a:p>
          <a:p>
            <a:pPr lvl="2"/>
            <a:r>
              <a:rPr lang="en-US" altLang="en-US" sz="2000" dirty="0">
                <a:solidFill>
                  <a:schemeClr val="tx1"/>
                </a:solidFill>
              </a:rPr>
              <a:t>Rudy is able to generate plots that show that all of the data components appear to be valid for nearly all of the data files</a:t>
            </a:r>
          </a:p>
          <a:p>
            <a:pPr lvl="2"/>
            <a:endParaRPr lang="en-US" altLang="en-US" sz="2000" dirty="0">
              <a:solidFill>
                <a:schemeClr val="tx1"/>
              </a:solidFill>
            </a:endParaRPr>
          </a:p>
          <a:p>
            <a:r>
              <a:rPr lang="en-US" altLang="en-US" sz="2000" dirty="0">
                <a:solidFill>
                  <a:schemeClr val="tx1"/>
                </a:solidFill>
              </a:rPr>
              <a:t>nh-x-swap-5-derived-solarwind-v2.0</a:t>
            </a:r>
          </a:p>
          <a:p>
            <a:r>
              <a:rPr lang="en-US" altLang="en-US" sz="2000" dirty="0">
                <a:solidFill>
                  <a:schemeClr val="tx1"/>
                </a:solidFill>
              </a:rPr>
              <a:t>	Data look good (see plots). Pick-up ion data file covers a shorter time </a:t>
            </a:r>
            <a:br>
              <a:rPr lang="en-US" altLang="en-US" sz="2000" dirty="0">
                <a:solidFill>
                  <a:schemeClr val="tx1"/>
                </a:solidFill>
              </a:rPr>
            </a:br>
            <a:r>
              <a:rPr lang="en-US" altLang="en-US" sz="2000" dirty="0">
                <a:solidFill>
                  <a:schemeClr val="tx1"/>
                </a:solidFill>
              </a:rPr>
              <a:t>	interval than the solar wind data file.</a:t>
            </a:r>
            <a:br>
              <a:rPr lang="en-US" altLang="en-US" sz="2000" dirty="0">
                <a:solidFill>
                  <a:schemeClr val="tx1"/>
                </a:solidFill>
              </a:rPr>
            </a:br>
            <a:r>
              <a:rPr lang="en-US" altLang="en-US" sz="2000" dirty="0">
                <a:solidFill>
                  <a:schemeClr val="tx1"/>
                </a:solidFill>
              </a:rPr>
              <a:t>	ASCII CSV files</a:t>
            </a:r>
            <a:br>
              <a:rPr lang="en-US" altLang="en-US" sz="2000" dirty="0">
                <a:solidFill>
                  <a:schemeClr val="tx1"/>
                </a:solidFill>
              </a:rPr>
            </a:br>
            <a:r>
              <a:rPr lang="en-US" altLang="en-US" sz="2000" dirty="0">
                <a:solidFill>
                  <a:schemeClr val="tx1"/>
                </a:solidFill>
              </a:rPr>
              <a:t>	Labels look good </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oter Placeholder 1">
            <a:extLst>
              <a:ext uri="{FF2B5EF4-FFF2-40B4-BE49-F238E27FC236}">
                <a16:creationId xmlns:a16="http://schemas.microsoft.com/office/drawing/2014/main" id="{9B699D3A-30D9-41B3-9DC3-B36076C11ADF}"/>
              </a:ext>
            </a:extLst>
          </p:cNvPr>
          <p:cNvSpPr>
            <a:spLocks noGrp="1"/>
          </p:cNvSpPr>
          <p:nvPr>
            <p:ph type="ftr" sz="quarter" idx="11"/>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r>
              <a:rPr lang="en-GB" altLang="en-US">
                <a:solidFill>
                  <a:srgbClr val="000000"/>
                </a:solidFill>
                <a:latin typeface="Times New Roman" panose="02020603050405020304" pitchFamily="18" charset="0"/>
              </a:rPr>
              <a:t>NH-SWAP Review S. Joy</a:t>
            </a:r>
          </a:p>
        </p:txBody>
      </p:sp>
      <p:sp>
        <p:nvSpPr>
          <p:cNvPr id="23555" name="Slide Number Placeholder 2">
            <a:extLst>
              <a:ext uri="{FF2B5EF4-FFF2-40B4-BE49-F238E27FC236}">
                <a16:creationId xmlns:a16="http://schemas.microsoft.com/office/drawing/2014/main" id="{BCB2F96F-20E4-4768-93CC-32B9F6C84DEF}"/>
              </a:ext>
            </a:extLst>
          </p:cNvPr>
          <p:cNvSpPr>
            <a:spLocks noGrp="1"/>
          </p:cNvSpPr>
          <p:nvPr>
            <p:ph type="sldNum" sz="quarter" idx="12"/>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fld id="{20E6E66C-59CC-4231-B2C6-719AC413E0CC}" type="slidenum">
              <a:rPr lang="en-GB" altLang="en-US">
                <a:solidFill>
                  <a:srgbClr val="000000"/>
                </a:solidFill>
                <a:latin typeface="Times New Roman" panose="02020603050405020304" pitchFamily="18" charset="0"/>
              </a:rPr>
              <a:pPr/>
              <a:t>11</a:t>
            </a:fld>
            <a:endParaRPr lang="en-GB" altLang="en-US">
              <a:solidFill>
                <a:srgbClr val="000000"/>
              </a:solidFill>
              <a:latin typeface="Times New Roman" panose="02020603050405020304" pitchFamily="18" charset="0"/>
            </a:endParaRPr>
          </a:p>
        </p:txBody>
      </p:sp>
      <p:sp>
        <p:nvSpPr>
          <p:cNvPr id="23556" name="Rectangle 2">
            <a:extLst>
              <a:ext uri="{FF2B5EF4-FFF2-40B4-BE49-F238E27FC236}">
                <a16:creationId xmlns:a16="http://schemas.microsoft.com/office/drawing/2014/main" id="{15376EC8-A1C0-46F6-9E53-04BD32E21F53}"/>
              </a:ext>
            </a:extLst>
          </p:cNvPr>
          <p:cNvSpPr>
            <a:spLocks noChangeArrowheads="1"/>
          </p:cNvSpPr>
          <p:nvPr/>
        </p:nvSpPr>
        <p:spPr bwMode="auto">
          <a:xfrm>
            <a:off x="5859463" y="6080125"/>
            <a:ext cx="2049462" cy="423863"/>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eaLnBrk="1">
              <a:lnSpc>
                <a:spcPct val="35000"/>
              </a:lnSpc>
              <a:buClr>
                <a:srgbClr val="000000"/>
              </a:buClr>
              <a:buSzPct val="45000"/>
              <a:buFont typeface="Wingdings" panose="05000000000000000000" pitchFamily="2" charset="2"/>
              <a:buNone/>
            </a:pPr>
            <a:endParaRPr lang="en-US" altLang="en-US"/>
          </a:p>
        </p:txBody>
      </p:sp>
      <p:sp>
        <p:nvSpPr>
          <p:cNvPr id="23557" name="TextBox 5">
            <a:extLst>
              <a:ext uri="{FF2B5EF4-FFF2-40B4-BE49-F238E27FC236}">
                <a16:creationId xmlns:a16="http://schemas.microsoft.com/office/drawing/2014/main" id="{74760884-7A3C-465E-A980-8D8508E3C8E1}"/>
              </a:ext>
            </a:extLst>
          </p:cNvPr>
          <p:cNvSpPr txBox="1">
            <a:spLocks noChangeArrowheads="1"/>
          </p:cNvSpPr>
          <p:nvPr/>
        </p:nvSpPr>
        <p:spPr bwMode="auto">
          <a:xfrm>
            <a:off x="3289300" y="103188"/>
            <a:ext cx="50069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3200">
                <a:solidFill>
                  <a:schemeClr val="tx1"/>
                </a:solidFill>
              </a:rPr>
              <a:t>Data Directory Contents</a:t>
            </a:r>
          </a:p>
        </p:txBody>
      </p:sp>
      <p:sp>
        <p:nvSpPr>
          <p:cNvPr id="23558" name="TextBox 3">
            <a:extLst>
              <a:ext uri="{FF2B5EF4-FFF2-40B4-BE49-F238E27FC236}">
                <a16:creationId xmlns:a16="http://schemas.microsoft.com/office/drawing/2014/main" id="{4B99C32C-AC98-4892-BF69-CB06065284A1}"/>
              </a:ext>
            </a:extLst>
          </p:cNvPr>
          <p:cNvSpPr txBox="1">
            <a:spLocks noChangeArrowheads="1"/>
          </p:cNvSpPr>
          <p:nvPr/>
        </p:nvSpPr>
        <p:spPr bwMode="auto">
          <a:xfrm>
            <a:off x="418733" y="5628258"/>
            <a:ext cx="913166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dirty="0">
                <a:solidFill>
                  <a:schemeClr val="tx1"/>
                </a:solidFill>
              </a:rPr>
              <a:t>Data continuity issues previously reported in early 2020 have been corrected. There are</a:t>
            </a:r>
            <a:br>
              <a:rPr lang="en-US" altLang="en-US" dirty="0">
                <a:solidFill>
                  <a:schemeClr val="tx1"/>
                </a:solidFill>
              </a:rPr>
            </a:br>
            <a:r>
              <a:rPr lang="en-US" altLang="en-US" dirty="0">
                <a:solidFill>
                  <a:schemeClr val="tx1"/>
                </a:solidFill>
              </a:rPr>
              <a:t>some new continuity issues with late 2020 and early 2021 data.</a:t>
            </a:r>
            <a:br>
              <a:rPr lang="en-US" altLang="en-US" dirty="0">
                <a:solidFill>
                  <a:schemeClr val="tx1"/>
                </a:solidFill>
              </a:rPr>
            </a:br>
            <a:endParaRPr lang="en-US" altLang="en-US" dirty="0">
              <a:solidFill>
                <a:schemeClr val="tx1"/>
              </a:solidFill>
            </a:endParaRPr>
          </a:p>
          <a:p>
            <a:r>
              <a:rPr lang="en-US" altLang="en-US" dirty="0">
                <a:solidFill>
                  <a:schemeClr val="tx1"/>
                </a:solidFill>
              </a:rPr>
              <a:t>In general, the data  show a clear solar wind beam signature when Sun-pointed.</a:t>
            </a:r>
          </a:p>
        </p:txBody>
      </p:sp>
      <p:sp>
        <p:nvSpPr>
          <p:cNvPr id="23559" name="TextBox 4">
            <a:extLst>
              <a:ext uri="{FF2B5EF4-FFF2-40B4-BE49-F238E27FC236}">
                <a16:creationId xmlns:a16="http://schemas.microsoft.com/office/drawing/2014/main" id="{1524CC25-2CD3-4066-A3FA-F34DD5B4719D}"/>
              </a:ext>
            </a:extLst>
          </p:cNvPr>
          <p:cNvSpPr txBox="1">
            <a:spLocks noChangeArrowheads="1"/>
          </p:cNvSpPr>
          <p:nvPr/>
        </p:nvSpPr>
        <p:spPr bwMode="auto">
          <a:xfrm>
            <a:off x="1533577" y="5182836"/>
            <a:ext cx="37112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dirty="0">
                <a:solidFill>
                  <a:schemeClr val="tx1"/>
                </a:solidFill>
              </a:rPr>
              <a:t>When present, the data look good!</a:t>
            </a:r>
          </a:p>
        </p:txBody>
      </p:sp>
      <p:sp>
        <p:nvSpPr>
          <p:cNvPr id="23565" name="TextBox 7">
            <a:extLst>
              <a:ext uri="{FF2B5EF4-FFF2-40B4-BE49-F238E27FC236}">
                <a16:creationId xmlns:a16="http://schemas.microsoft.com/office/drawing/2014/main" id="{0A96B1FF-A44B-4535-BA2D-FAB483AC898D}"/>
              </a:ext>
            </a:extLst>
          </p:cNvPr>
          <p:cNvSpPr txBox="1">
            <a:spLocks noChangeArrowheads="1"/>
          </p:cNvSpPr>
          <p:nvPr/>
        </p:nvSpPr>
        <p:spPr bwMode="auto">
          <a:xfrm>
            <a:off x="119661" y="1454385"/>
            <a:ext cx="11715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dirty="0">
                <a:solidFill>
                  <a:schemeClr val="tx1"/>
                </a:solidFill>
              </a:rPr>
              <a:t>Annual</a:t>
            </a:r>
          </a:p>
          <a:p>
            <a:r>
              <a:rPr lang="en-US" altLang="en-US" dirty="0">
                <a:solidFill>
                  <a:schemeClr val="tx1"/>
                </a:solidFill>
              </a:rPr>
              <a:t>Summary</a:t>
            </a:r>
            <a:br>
              <a:rPr lang="en-US" altLang="en-US" dirty="0">
                <a:solidFill>
                  <a:schemeClr val="tx1"/>
                </a:solidFill>
              </a:rPr>
            </a:br>
            <a:r>
              <a:rPr lang="en-US" altLang="en-US" dirty="0">
                <a:solidFill>
                  <a:schemeClr val="tx1"/>
                </a:solidFill>
              </a:rPr>
              <a:t>Data </a:t>
            </a:r>
            <a:br>
              <a:rPr lang="en-US" altLang="en-US" dirty="0">
                <a:solidFill>
                  <a:schemeClr val="tx1"/>
                </a:solidFill>
              </a:rPr>
            </a:br>
            <a:r>
              <a:rPr lang="en-US" altLang="en-US" dirty="0">
                <a:solidFill>
                  <a:schemeClr val="tx1"/>
                </a:solidFill>
              </a:rPr>
              <a:t>Plots</a:t>
            </a:r>
          </a:p>
        </p:txBody>
      </p:sp>
      <p:pic>
        <p:nvPicPr>
          <p:cNvPr id="3" name="Picture 2">
            <a:extLst>
              <a:ext uri="{FF2B5EF4-FFF2-40B4-BE49-F238E27FC236}">
                <a16:creationId xmlns:a16="http://schemas.microsoft.com/office/drawing/2014/main" id="{9FA60D13-0720-4491-A910-211F389238C4}"/>
              </a:ext>
            </a:extLst>
          </p:cNvPr>
          <p:cNvPicPr>
            <a:picLocks noChangeAspect="1"/>
          </p:cNvPicPr>
          <p:nvPr/>
        </p:nvPicPr>
        <p:blipFill rotWithShape="1">
          <a:blip r:embed="rId3"/>
          <a:srcRect l="15417" t="18763" r="16726" b="7703"/>
          <a:stretch/>
        </p:blipFill>
        <p:spPr>
          <a:xfrm>
            <a:off x="1251262" y="848981"/>
            <a:ext cx="4560623" cy="3657600"/>
          </a:xfrm>
          <a:prstGeom prst="rect">
            <a:avLst/>
          </a:prstGeom>
        </p:spPr>
      </p:pic>
      <p:sp>
        <p:nvSpPr>
          <p:cNvPr id="4" name="TextBox 3">
            <a:extLst>
              <a:ext uri="{FF2B5EF4-FFF2-40B4-BE49-F238E27FC236}">
                <a16:creationId xmlns:a16="http://schemas.microsoft.com/office/drawing/2014/main" id="{7ADA80AC-5531-47B2-8200-7F9BFBE6C43A}"/>
              </a:ext>
            </a:extLst>
          </p:cNvPr>
          <p:cNvSpPr txBox="1"/>
          <p:nvPr/>
        </p:nvSpPr>
        <p:spPr>
          <a:xfrm>
            <a:off x="3289300" y="555315"/>
            <a:ext cx="697627" cy="369332"/>
          </a:xfrm>
          <a:prstGeom prst="rect">
            <a:avLst/>
          </a:prstGeom>
          <a:noFill/>
        </p:spPr>
        <p:txBody>
          <a:bodyPr wrap="none" rtlCol="0">
            <a:spAutoFit/>
          </a:bodyPr>
          <a:lstStyle/>
          <a:p>
            <a:r>
              <a:rPr lang="en-US" dirty="0">
                <a:solidFill>
                  <a:schemeClr val="tx1"/>
                </a:solidFill>
              </a:rPr>
              <a:t>2020</a:t>
            </a:r>
          </a:p>
        </p:txBody>
      </p:sp>
      <p:pic>
        <p:nvPicPr>
          <p:cNvPr id="6" name="Picture 5">
            <a:extLst>
              <a:ext uri="{FF2B5EF4-FFF2-40B4-BE49-F238E27FC236}">
                <a16:creationId xmlns:a16="http://schemas.microsoft.com/office/drawing/2014/main" id="{D7CBA41D-6553-490C-8D07-E3D8379C9080}"/>
              </a:ext>
            </a:extLst>
          </p:cNvPr>
          <p:cNvPicPr>
            <a:picLocks noChangeAspect="1"/>
          </p:cNvPicPr>
          <p:nvPr/>
        </p:nvPicPr>
        <p:blipFill rotWithShape="1">
          <a:blip r:embed="rId4"/>
          <a:srcRect l="16060" t="19830" r="16281" b="7502"/>
          <a:stretch/>
        </p:blipFill>
        <p:spPr>
          <a:xfrm>
            <a:off x="5359467" y="1709902"/>
            <a:ext cx="4601497" cy="3657600"/>
          </a:xfrm>
          <a:prstGeom prst="rect">
            <a:avLst/>
          </a:prstGeom>
        </p:spPr>
      </p:pic>
      <p:sp>
        <p:nvSpPr>
          <p:cNvPr id="19" name="TextBox 18">
            <a:extLst>
              <a:ext uri="{FF2B5EF4-FFF2-40B4-BE49-F238E27FC236}">
                <a16:creationId xmlns:a16="http://schemas.microsoft.com/office/drawing/2014/main" id="{E2169953-2058-45F8-9AD1-89E90952E310}"/>
              </a:ext>
            </a:extLst>
          </p:cNvPr>
          <p:cNvSpPr txBox="1"/>
          <p:nvPr/>
        </p:nvSpPr>
        <p:spPr>
          <a:xfrm>
            <a:off x="7394106" y="1308984"/>
            <a:ext cx="697627" cy="369332"/>
          </a:xfrm>
          <a:prstGeom prst="rect">
            <a:avLst/>
          </a:prstGeom>
          <a:noFill/>
        </p:spPr>
        <p:txBody>
          <a:bodyPr wrap="none" rtlCol="0">
            <a:spAutoFit/>
          </a:bodyPr>
          <a:lstStyle/>
          <a:p>
            <a:r>
              <a:rPr lang="en-US" dirty="0">
                <a:solidFill>
                  <a:schemeClr val="tx1"/>
                </a:solidFill>
              </a:rPr>
              <a:t>2021</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1">
            <a:extLst>
              <a:ext uri="{FF2B5EF4-FFF2-40B4-BE49-F238E27FC236}">
                <a16:creationId xmlns:a16="http://schemas.microsoft.com/office/drawing/2014/main" id="{00CA30E8-AF26-4DBF-BABC-48EFBDB0750E}"/>
              </a:ext>
            </a:extLst>
          </p:cNvPr>
          <p:cNvSpPr>
            <a:spLocks noGrp="1"/>
          </p:cNvSpPr>
          <p:nvPr>
            <p:ph type="ftr" sz="quarter" idx="11"/>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r>
              <a:rPr lang="en-GB" altLang="en-US">
                <a:solidFill>
                  <a:srgbClr val="000000"/>
                </a:solidFill>
                <a:latin typeface="Times New Roman" panose="02020603050405020304" pitchFamily="18" charset="0"/>
              </a:rPr>
              <a:t>NH-SWAP Review S. Joy</a:t>
            </a:r>
          </a:p>
        </p:txBody>
      </p:sp>
      <p:sp>
        <p:nvSpPr>
          <p:cNvPr id="25603" name="Slide Number Placeholder 2">
            <a:extLst>
              <a:ext uri="{FF2B5EF4-FFF2-40B4-BE49-F238E27FC236}">
                <a16:creationId xmlns:a16="http://schemas.microsoft.com/office/drawing/2014/main" id="{E59CBB93-E50E-452C-A457-8E5750EA9C25}"/>
              </a:ext>
            </a:extLst>
          </p:cNvPr>
          <p:cNvSpPr>
            <a:spLocks noGrp="1"/>
          </p:cNvSpPr>
          <p:nvPr>
            <p:ph type="sldNum" sz="quarter" idx="12"/>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fld id="{10B019A9-5C9D-49EF-B0A0-FB757622BF94}" type="slidenum">
              <a:rPr lang="en-GB" altLang="en-US">
                <a:solidFill>
                  <a:srgbClr val="000000"/>
                </a:solidFill>
                <a:latin typeface="Times New Roman" panose="02020603050405020304" pitchFamily="18" charset="0"/>
              </a:rPr>
              <a:pPr/>
              <a:t>12</a:t>
            </a:fld>
            <a:endParaRPr lang="en-GB" altLang="en-US">
              <a:solidFill>
                <a:srgbClr val="000000"/>
              </a:solidFill>
              <a:latin typeface="Times New Roman" panose="02020603050405020304" pitchFamily="18" charset="0"/>
            </a:endParaRPr>
          </a:p>
        </p:txBody>
      </p:sp>
      <p:sp>
        <p:nvSpPr>
          <p:cNvPr id="25604" name="TextBox 5">
            <a:extLst>
              <a:ext uri="{FF2B5EF4-FFF2-40B4-BE49-F238E27FC236}">
                <a16:creationId xmlns:a16="http://schemas.microsoft.com/office/drawing/2014/main" id="{3C9FC4E6-32CF-439F-9AAD-9F086B9EC08F}"/>
              </a:ext>
            </a:extLst>
          </p:cNvPr>
          <p:cNvSpPr txBox="1">
            <a:spLocks noChangeArrowheads="1"/>
          </p:cNvSpPr>
          <p:nvPr/>
        </p:nvSpPr>
        <p:spPr bwMode="auto">
          <a:xfrm>
            <a:off x="3230563" y="103188"/>
            <a:ext cx="50069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3200" dirty="0">
                <a:solidFill>
                  <a:schemeClr val="tx1"/>
                </a:solidFill>
              </a:rPr>
              <a:t>Data Directory Contents</a:t>
            </a:r>
          </a:p>
        </p:txBody>
      </p:sp>
      <p:sp>
        <p:nvSpPr>
          <p:cNvPr id="25605" name="TextBox 8">
            <a:extLst>
              <a:ext uri="{FF2B5EF4-FFF2-40B4-BE49-F238E27FC236}">
                <a16:creationId xmlns:a16="http://schemas.microsoft.com/office/drawing/2014/main" id="{F1C5182D-19CA-41CD-A844-B4FE433129E9}"/>
              </a:ext>
            </a:extLst>
          </p:cNvPr>
          <p:cNvSpPr txBox="1">
            <a:spLocks noChangeArrowheads="1"/>
          </p:cNvSpPr>
          <p:nvPr/>
        </p:nvSpPr>
        <p:spPr bwMode="auto">
          <a:xfrm>
            <a:off x="6856413" y="6253163"/>
            <a:ext cx="28019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a:solidFill>
                  <a:schemeClr val="tx1"/>
                </a:solidFill>
              </a:rPr>
              <a:t>Plot courtesy of R. Frahm</a:t>
            </a:r>
          </a:p>
        </p:txBody>
      </p:sp>
      <p:pic>
        <p:nvPicPr>
          <p:cNvPr id="3" name="Picture 2">
            <a:extLst>
              <a:ext uri="{FF2B5EF4-FFF2-40B4-BE49-F238E27FC236}">
                <a16:creationId xmlns:a16="http://schemas.microsoft.com/office/drawing/2014/main" id="{4B8A29CB-60D0-4F18-9AA2-21194BE97612}"/>
              </a:ext>
            </a:extLst>
          </p:cNvPr>
          <p:cNvPicPr>
            <a:picLocks noChangeAspect="1"/>
          </p:cNvPicPr>
          <p:nvPr/>
        </p:nvPicPr>
        <p:blipFill rotWithShape="1">
          <a:blip r:embed="rId3"/>
          <a:srcRect l="7373" t="17649" r="5341" b="148"/>
          <a:stretch/>
        </p:blipFill>
        <p:spPr>
          <a:xfrm>
            <a:off x="2255838" y="888016"/>
            <a:ext cx="6793753" cy="4833276"/>
          </a:xfrm>
          <a:prstGeom prst="rect">
            <a:avLst/>
          </a:prstGeom>
        </p:spPr>
      </p:pic>
      <p:sp>
        <p:nvSpPr>
          <p:cNvPr id="4" name="TextBox 3">
            <a:extLst>
              <a:ext uri="{FF2B5EF4-FFF2-40B4-BE49-F238E27FC236}">
                <a16:creationId xmlns:a16="http://schemas.microsoft.com/office/drawing/2014/main" id="{E19F99B4-4D8D-4FF6-8B4D-E6A736556863}"/>
              </a:ext>
            </a:extLst>
          </p:cNvPr>
          <p:cNvSpPr txBox="1"/>
          <p:nvPr/>
        </p:nvSpPr>
        <p:spPr>
          <a:xfrm>
            <a:off x="362309" y="2208362"/>
            <a:ext cx="1980029" cy="923330"/>
          </a:xfrm>
          <a:prstGeom prst="rect">
            <a:avLst/>
          </a:prstGeom>
          <a:noFill/>
        </p:spPr>
        <p:txBody>
          <a:bodyPr wrap="none" rtlCol="0">
            <a:spAutoFit/>
          </a:bodyPr>
          <a:lstStyle/>
          <a:p>
            <a:r>
              <a:rPr lang="en-US" dirty="0">
                <a:solidFill>
                  <a:schemeClr val="tx1"/>
                </a:solidFill>
              </a:rPr>
              <a:t>Data are nearly</a:t>
            </a:r>
            <a:br>
              <a:rPr lang="en-US" dirty="0">
                <a:solidFill>
                  <a:schemeClr val="tx1"/>
                </a:solidFill>
              </a:rPr>
            </a:br>
            <a:r>
              <a:rPr lang="en-US" dirty="0">
                <a:solidFill>
                  <a:schemeClr val="tx1"/>
                </a:solidFill>
              </a:rPr>
              <a:t>continuous until</a:t>
            </a:r>
            <a:br>
              <a:rPr lang="en-US" dirty="0">
                <a:solidFill>
                  <a:schemeClr val="tx1"/>
                </a:solidFill>
              </a:rPr>
            </a:br>
            <a:r>
              <a:rPr lang="en-US" dirty="0">
                <a:solidFill>
                  <a:schemeClr val="tx1"/>
                </a:solidFill>
              </a:rPr>
              <a:t>the end of 2020.  </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E170524-F26F-4214-A6AA-C71B7AFA3E1F}"/>
              </a:ext>
            </a:extLst>
          </p:cNvPr>
          <p:cNvSpPr>
            <a:spLocks noGrp="1"/>
          </p:cNvSpPr>
          <p:nvPr>
            <p:ph type="ftr" idx="11"/>
          </p:nvPr>
        </p:nvSpPr>
        <p:spPr/>
        <p:txBody>
          <a:bodyPr/>
          <a:lstStyle/>
          <a:p>
            <a:pPr>
              <a:defRPr/>
            </a:pPr>
            <a:r>
              <a:rPr lang="en-GB"/>
              <a:t>NH-SWAP Review S. Joy</a:t>
            </a:r>
          </a:p>
        </p:txBody>
      </p:sp>
      <p:sp>
        <p:nvSpPr>
          <p:cNvPr id="3" name="Slide Number Placeholder 2">
            <a:extLst>
              <a:ext uri="{FF2B5EF4-FFF2-40B4-BE49-F238E27FC236}">
                <a16:creationId xmlns:a16="http://schemas.microsoft.com/office/drawing/2014/main" id="{A8B30DF8-5C6B-467F-9C57-C26C462CC8F9}"/>
              </a:ext>
            </a:extLst>
          </p:cNvPr>
          <p:cNvSpPr>
            <a:spLocks noGrp="1"/>
          </p:cNvSpPr>
          <p:nvPr>
            <p:ph type="sldNum" idx="12"/>
          </p:nvPr>
        </p:nvSpPr>
        <p:spPr/>
        <p:txBody>
          <a:bodyPr/>
          <a:lstStyle/>
          <a:p>
            <a:fld id="{8462AFD1-13F2-4D55-9159-049394F4BBE5}" type="slidenum">
              <a:rPr lang="en-GB" altLang="en-US" smtClean="0"/>
              <a:pPr/>
              <a:t>13</a:t>
            </a:fld>
            <a:endParaRPr lang="en-GB" altLang="en-US"/>
          </a:p>
        </p:txBody>
      </p:sp>
      <p:pic>
        <p:nvPicPr>
          <p:cNvPr id="5" name="Picture 4">
            <a:extLst>
              <a:ext uri="{FF2B5EF4-FFF2-40B4-BE49-F238E27FC236}">
                <a16:creationId xmlns:a16="http://schemas.microsoft.com/office/drawing/2014/main" id="{CDFD3B05-441A-4BFF-A812-7E1E1F99E6D3}"/>
              </a:ext>
            </a:extLst>
          </p:cNvPr>
          <p:cNvPicPr>
            <a:picLocks noChangeAspect="1"/>
          </p:cNvPicPr>
          <p:nvPr/>
        </p:nvPicPr>
        <p:blipFill rotWithShape="1">
          <a:blip r:embed="rId2"/>
          <a:srcRect l="1027" t="13524" r="3358" b="3704"/>
          <a:stretch/>
        </p:blipFill>
        <p:spPr>
          <a:xfrm>
            <a:off x="190363" y="1391728"/>
            <a:ext cx="5609040" cy="2834640"/>
          </a:xfrm>
          <a:prstGeom prst="rect">
            <a:avLst/>
          </a:prstGeom>
        </p:spPr>
      </p:pic>
      <p:sp>
        <p:nvSpPr>
          <p:cNvPr id="6" name="TextBox 5">
            <a:extLst>
              <a:ext uri="{FF2B5EF4-FFF2-40B4-BE49-F238E27FC236}">
                <a16:creationId xmlns:a16="http://schemas.microsoft.com/office/drawing/2014/main" id="{5D275D10-7116-449A-9351-7E1A2F177269}"/>
              </a:ext>
            </a:extLst>
          </p:cNvPr>
          <p:cNvSpPr txBox="1"/>
          <p:nvPr/>
        </p:nvSpPr>
        <p:spPr>
          <a:xfrm>
            <a:off x="2225615" y="1022396"/>
            <a:ext cx="1890261" cy="369332"/>
          </a:xfrm>
          <a:prstGeom prst="rect">
            <a:avLst/>
          </a:prstGeom>
          <a:noFill/>
        </p:spPr>
        <p:txBody>
          <a:bodyPr wrap="none" rtlCol="0">
            <a:spAutoFit/>
          </a:bodyPr>
          <a:lstStyle/>
          <a:p>
            <a:r>
              <a:rPr lang="en-US" dirty="0">
                <a:solidFill>
                  <a:schemeClr val="tx1"/>
                </a:solidFill>
              </a:rPr>
              <a:t>Pick-up Ion Data</a:t>
            </a:r>
          </a:p>
        </p:txBody>
      </p:sp>
      <p:sp>
        <p:nvSpPr>
          <p:cNvPr id="7" name="TextBox 5">
            <a:extLst>
              <a:ext uri="{FF2B5EF4-FFF2-40B4-BE49-F238E27FC236}">
                <a16:creationId xmlns:a16="http://schemas.microsoft.com/office/drawing/2014/main" id="{AC04EFCD-4284-4642-88CE-E724CC58C0EC}"/>
              </a:ext>
            </a:extLst>
          </p:cNvPr>
          <p:cNvSpPr txBox="1">
            <a:spLocks noChangeArrowheads="1"/>
          </p:cNvSpPr>
          <p:nvPr/>
        </p:nvSpPr>
        <p:spPr bwMode="auto">
          <a:xfrm>
            <a:off x="2369389" y="103188"/>
            <a:ext cx="628003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3200" dirty="0">
                <a:solidFill>
                  <a:schemeClr val="tx1"/>
                </a:solidFill>
              </a:rPr>
              <a:t>Data Directory Contents</a:t>
            </a:r>
            <a:br>
              <a:rPr lang="en-US" altLang="en-US" sz="3200" dirty="0">
                <a:solidFill>
                  <a:schemeClr val="tx1"/>
                </a:solidFill>
              </a:rPr>
            </a:br>
            <a:r>
              <a:rPr lang="en-US" altLang="en-US" sz="2400" dirty="0">
                <a:solidFill>
                  <a:schemeClr val="tx1"/>
                </a:solidFill>
              </a:rPr>
              <a:t>nh-x-swap-5-derived-solarwind-v2.0</a:t>
            </a:r>
          </a:p>
        </p:txBody>
      </p:sp>
      <p:sp>
        <p:nvSpPr>
          <p:cNvPr id="9" name="TextBox 8">
            <a:extLst>
              <a:ext uri="{FF2B5EF4-FFF2-40B4-BE49-F238E27FC236}">
                <a16:creationId xmlns:a16="http://schemas.microsoft.com/office/drawing/2014/main" id="{51022847-14AB-48FE-8C59-8DFEF04AD048}"/>
              </a:ext>
            </a:extLst>
          </p:cNvPr>
          <p:cNvSpPr txBox="1"/>
          <p:nvPr/>
        </p:nvSpPr>
        <p:spPr>
          <a:xfrm>
            <a:off x="534837" y="1500995"/>
            <a:ext cx="2393604" cy="338554"/>
          </a:xfrm>
          <a:prstGeom prst="rect">
            <a:avLst/>
          </a:prstGeom>
          <a:noFill/>
        </p:spPr>
        <p:txBody>
          <a:bodyPr wrap="none" rtlCol="0">
            <a:spAutoFit/>
          </a:bodyPr>
          <a:lstStyle/>
          <a:p>
            <a:r>
              <a:rPr lang="en-US" sz="1600" dirty="0">
                <a:solidFill>
                  <a:schemeClr val="tx1"/>
                </a:solidFill>
              </a:rPr>
              <a:t>Heliocentric Range (AU)</a:t>
            </a:r>
          </a:p>
        </p:txBody>
      </p:sp>
      <p:sp>
        <p:nvSpPr>
          <p:cNvPr id="11" name="TextBox 10">
            <a:extLst>
              <a:ext uri="{FF2B5EF4-FFF2-40B4-BE49-F238E27FC236}">
                <a16:creationId xmlns:a16="http://schemas.microsoft.com/office/drawing/2014/main" id="{90763999-8CAC-4555-8F34-44FACEBABBC7}"/>
              </a:ext>
            </a:extLst>
          </p:cNvPr>
          <p:cNvSpPr txBox="1"/>
          <p:nvPr/>
        </p:nvSpPr>
        <p:spPr>
          <a:xfrm>
            <a:off x="549069" y="2151321"/>
            <a:ext cx="5040702" cy="338554"/>
          </a:xfrm>
          <a:prstGeom prst="rect">
            <a:avLst/>
          </a:prstGeom>
          <a:noFill/>
        </p:spPr>
        <p:txBody>
          <a:bodyPr wrap="square">
            <a:spAutoFit/>
          </a:bodyPr>
          <a:lstStyle/>
          <a:p>
            <a:r>
              <a:rPr lang="en-US" sz="1600" dirty="0">
                <a:solidFill>
                  <a:schemeClr val="tx1"/>
                </a:solidFill>
              </a:rPr>
              <a:t>Density (cm</a:t>
            </a:r>
            <a:r>
              <a:rPr lang="en-US" sz="1600" baseline="30000" dirty="0">
                <a:solidFill>
                  <a:schemeClr val="tx1"/>
                </a:solidFill>
              </a:rPr>
              <a:t>-3</a:t>
            </a:r>
            <a:r>
              <a:rPr lang="en-US" sz="1600" dirty="0">
                <a:solidFill>
                  <a:schemeClr val="tx1"/>
                </a:solidFill>
              </a:rPr>
              <a:t>)</a:t>
            </a:r>
          </a:p>
        </p:txBody>
      </p:sp>
      <p:sp>
        <p:nvSpPr>
          <p:cNvPr id="12" name="TextBox 11">
            <a:extLst>
              <a:ext uri="{FF2B5EF4-FFF2-40B4-BE49-F238E27FC236}">
                <a16:creationId xmlns:a16="http://schemas.microsoft.com/office/drawing/2014/main" id="{176CE78B-A888-4342-A95A-6A8D9184BA6F}"/>
              </a:ext>
            </a:extLst>
          </p:cNvPr>
          <p:cNvSpPr txBox="1"/>
          <p:nvPr/>
        </p:nvSpPr>
        <p:spPr>
          <a:xfrm>
            <a:off x="611922" y="2824308"/>
            <a:ext cx="5040702" cy="338554"/>
          </a:xfrm>
          <a:prstGeom prst="rect">
            <a:avLst/>
          </a:prstGeom>
          <a:noFill/>
        </p:spPr>
        <p:txBody>
          <a:bodyPr wrap="square">
            <a:spAutoFit/>
          </a:bodyPr>
          <a:lstStyle/>
          <a:p>
            <a:r>
              <a:rPr lang="en-US" sz="1600" dirty="0">
                <a:solidFill>
                  <a:schemeClr val="tx1"/>
                </a:solidFill>
              </a:rPr>
              <a:t>Temperature (</a:t>
            </a:r>
            <a:r>
              <a:rPr lang="en-US" sz="1600" baseline="30000" dirty="0" err="1">
                <a:solidFill>
                  <a:schemeClr val="tx1"/>
                </a:solidFill>
              </a:rPr>
              <a:t>o</a:t>
            </a:r>
            <a:r>
              <a:rPr lang="en-US" sz="1600" dirty="0" err="1">
                <a:solidFill>
                  <a:schemeClr val="tx1"/>
                </a:solidFill>
              </a:rPr>
              <a:t>K</a:t>
            </a:r>
            <a:r>
              <a:rPr lang="en-US" sz="1600" dirty="0">
                <a:solidFill>
                  <a:schemeClr val="tx1"/>
                </a:solidFill>
              </a:rPr>
              <a:t>)</a:t>
            </a:r>
          </a:p>
        </p:txBody>
      </p:sp>
      <p:sp>
        <p:nvSpPr>
          <p:cNvPr id="13" name="TextBox 12">
            <a:extLst>
              <a:ext uri="{FF2B5EF4-FFF2-40B4-BE49-F238E27FC236}">
                <a16:creationId xmlns:a16="http://schemas.microsoft.com/office/drawing/2014/main" id="{20317920-DDC6-45B0-96FB-253C14B1CD69}"/>
              </a:ext>
            </a:extLst>
          </p:cNvPr>
          <p:cNvSpPr txBox="1"/>
          <p:nvPr/>
        </p:nvSpPr>
        <p:spPr>
          <a:xfrm>
            <a:off x="611922" y="3532194"/>
            <a:ext cx="5040702" cy="338554"/>
          </a:xfrm>
          <a:prstGeom prst="rect">
            <a:avLst/>
          </a:prstGeom>
          <a:noFill/>
        </p:spPr>
        <p:txBody>
          <a:bodyPr wrap="square">
            <a:spAutoFit/>
          </a:bodyPr>
          <a:lstStyle/>
          <a:p>
            <a:r>
              <a:rPr lang="en-US" sz="1600" dirty="0">
                <a:solidFill>
                  <a:schemeClr val="tx1"/>
                </a:solidFill>
              </a:rPr>
              <a:t>Pressure (</a:t>
            </a:r>
            <a:r>
              <a:rPr lang="en-US" sz="1600" dirty="0" err="1">
                <a:solidFill>
                  <a:schemeClr val="tx1"/>
                </a:solidFill>
              </a:rPr>
              <a:t>pPa</a:t>
            </a:r>
            <a:r>
              <a:rPr lang="en-US" sz="1600" dirty="0">
                <a:solidFill>
                  <a:schemeClr val="tx1"/>
                </a:solidFill>
              </a:rPr>
              <a:t>)</a:t>
            </a:r>
          </a:p>
        </p:txBody>
      </p:sp>
      <p:pic>
        <p:nvPicPr>
          <p:cNvPr id="15" name="Picture 14">
            <a:extLst>
              <a:ext uri="{FF2B5EF4-FFF2-40B4-BE49-F238E27FC236}">
                <a16:creationId xmlns:a16="http://schemas.microsoft.com/office/drawing/2014/main" id="{5314663D-99A0-4E5B-99CD-56130C78CEC2}"/>
              </a:ext>
            </a:extLst>
          </p:cNvPr>
          <p:cNvPicPr>
            <a:picLocks noChangeAspect="1"/>
          </p:cNvPicPr>
          <p:nvPr/>
        </p:nvPicPr>
        <p:blipFill rotWithShape="1">
          <a:blip r:embed="rId3"/>
          <a:srcRect l="1887" t="13133" r="4100" b="5268"/>
          <a:stretch/>
        </p:blipFill>
        <p:spPr>
          <a:xfrm>
            <a:off x="4371298" y="3922455"/>
            <a:ext cx="5594251" cy="2834640"/>
          </a:xfrm>
          <a:prstGeom prst="rect">
            <a:avLst/>
          </a:prstGeom>
        </p:spPr>
      </p:pic>
      <p:sp>
        <p:nvSpPr>
          <p:cNvPr id="16" name="TextBox 15">
            <a:extLst>
              <a:ext uri="{FF2B5EF4-FFF2-40B4-BE49-F238E27FC236}">
                <a16:creationId xmlns:a16="http://schemas.microsoft.com/office/drawing/2014/main" id="{633A85F8-541B-4B50-89E9-974B0DAE2749}"/>
              </a:ext>
            </a:extLst>
          </p:cNvPr>
          <p:cNvSpPr txBox="1"/>
          <p:nvPr/>
        </p:nvSpPr>
        <p:spPr>
          <a:xfrm>
            <a:off x="6397924" y="3501416"/>
            <a:ext cx="1864613" cy="369332"/>
          </a:xfrm>
          <a:prstGeom prst="rect">
            <a:avLst/>
          </a:prstGeom>
          <a:noFill/>
        </p:spPr>
        <p:txBody>
          <a:bodyPr wrap="none" rtlCol="0">
            <a:spAutoFit/>
          </a:bodyPr>
          <a:lstStyle/>
          <a:p>
            <a:r>
              <a:rPr lang="en-US" dirty="0">
                <a:solidFill>
                  <a:schemeClr val="tx1"/>
                </a:solidFill>
              </a:rPr>
              <a:t>Solar Wind Data</a:t>
            </a:r>
          </a:p>
        </p:txBody>
      </p:sp>
      <p:sp>
        <p:nvSpPr>
          <p:cNvPr id="17" name="TextBox 16">
            <a:extLst>
              <a:ext uri="{FF2B5EF4-FFF2-40B4-BE49-F238E27FC236}">
                <a16:creationId xmlns:a16="http://schemas.microsoft.com/office/drawing/2014/main" id="{861B2D66-EE40-439F-9B52-2A031903B04C}"/>
              </a:ext>
            </a:extLst>
          </p:cNvPr>
          <p:cNvSpPr txBox="1"/>
          <p:nvPr/>
        </p:nvSpPr>
        <p:spPr>
          <a:xfrm>
            <a:off x="4509698" y="4241757"/>
            <a:ext cx="5040702" cy="338554"/>
          </a:xfrm>
          <a:prstGeom prst="rect">
            <a:avLst/>
          </a:prstGeom>
          <a:noFill/>
        </p:spPr>
        <p:txBody>
          <a:bodyPr wrap="square">
            <a:spAutoFit/>
          </a:bodyPr>
          <a:lstStyle/>
          <a:p>
            <a:r>
              <a:rPr lang="en-US" sz="1600" dirty="0">
                <a:solidFill>
                  <a:schemeClr val="tx1"/>
                </a:solidFill>
              </a:rPr>
              <a:t>Density (cm</a:t>
            </a:r>
            <a:r>
              <a:rPr lang="en-US" sz="1600" baseline="30000" dirty="0">
                <a:solidFill>
                  <a:schemeClr val="tx1"/>
                </a:solidFill>
              </a:rPr>
              <a:t>-3</a:t>
            </a:r>
            <a:r>
              <a:rPr lang="en-US" sz="1600" dirty="0">
                <a:solidFill>
                  <a:schemeClr val="tx1"/>
                </a:solidFill>
              </a:rPr>
              <a:t>)</a:t>
            </a:r>
          </a:p>
        </p:txBody>
      </p:sp>
      <p:sp>
        <p:nvSpPr>
          <p:cNvPr id="18" name="TextBox 17">
            <a:extLst>
              <a:ext uri="{FF2B5EF4-FFF2-40B4-BE49-F238E27FC236}">
                <a16:creationId xmlns:a16="http://schemas.microsoft.com/office/drawing/2014/main" id="{19EB927D-72FC-495E-A6F8-1AFE5781CD5C}"/>
              </a:ext>
            </a:extLst>
          </p:cNvPr>
          <p:cNvSpPr txBox="1"/>
          <p:nvPr/>
        </p:nvSpPr>
        <p:spPr>
          <a:xfrm>
            <a:off x="4509698" y="5048640"/>
            <a:ext cx="5040702" cy="338554"/>
          </a:xfrm>
          <a:prstGeom prst="rect">
            <a:avLst/>
          </a:prstGeom>
          <a:noFill/>
        </p:spPr>
        <p:txBody>
          <a:bodyPr wrap="square">
            <a:spAutoFit/>
          </a:bodyPr>
          <a:lstStyle/>
          <a:p>
            <a:r>
              <a:rPr lang="en-US" sz="1600" dirty="0">
                <a:solidFill>
                  <a:schemeClr val="tx1"/>
                </a:solidFill>
              </a:rPr>
              <a:t>Temperature (</a:t>
            </a:r>
            <a:r>
              <a:rPr lang="en-US" sz="1600" baseline="30000" dirty="0" err="1">
                <a:solidFill>
                  <a:schemeClr val="tx1"/>
                </a:solidFill>
              </a:rPr>
              <a:t>o</a:t>
            </a:r>
            <a:r>
              <a:rPr lang="en-US" sz="1600" dirty="0" err="1">
                <a:solidFill>
                  <a:schemeClr val="tx1"/>
                </a:solidFill>
              </a:rPr>
              <a:t>K</a:t>
            </a:r>
            <a:r>
              <a:rPr lang="en-US" sz="1600" dirty="0">
                <a:solidFill>
                  <a:schemeClr val="tx1"/>
                </a:solidFill>
              </a:rPr>
              <a:t>)</a:t>
            </a:r>
          </a:p>
        </p:txBody>
      </p:sp>
      <p:sp>
        <p:nvSpPr>
          <p:cNvPr id="19" name="TextBox 18">
            <a:extLst>
              <a:ext uri="{FF2B5EF4-FFF2-40B4-BE49-F238E27FC236}">
                <a16:creationId xmlns:a16="http://schemas.microsoft.com/office/drawing/2014/main" id="{A3320257-38D0-427A-96AE-503C22F45A0A}"/>
              </a:ext>
            </a:extLst>
          </p:cNvPr>
          <p:cNvSpPr txBox="1"/>
          <p:nvPr/>
        </p:nvSpPr>
        <p:spPr>
          <a:xfrm>
            <a:off x="4509698" y="5823069"/>
            <a:ext cx="5040702" cy="338554"/>
          </a:xfrm>
          <a:prstGeom prst="rect">
            <a:avLst/>
          </a:prstGeom>
          <a:noFill/>
        </p:spPr>
        <p:txBody>
          <a:bodyPr wrap="square">
            <a:spAutoFit/>
          </a:bodyPr>
          <a:lstStyle/>
          <a:p>
            <a:r>
              <a:rPr lang="en-US" sz="1600" dirty="0">
                <a:solidFill>
                  <a:schemeClr val="tx1"/>
                </a:solidFill>
              </a:rPr>
              <a:t>Dynamic Pressure (</a:t>
            </a:r>
            <a:r>
              <a:rPr lang="en-US" sz="1600" dirty="0" err="1">
                <a:solidFill>
                  <a:schemeClr val="tx1"/>
                </a:solidFill>
              </a:rPr>
              <a:t>nPa</a:t>
            </a:r>
            <a:r>
              <a:rPr lang="en-US" sz="1600" dirty="0">
                <a:solidFill>
                  <a:schemeClr val="tx1"/>
                </a:solidFill>
              </a:rPr>
              <a:t>)</a:t>
            </a:r>
          </a:p>
        </p:txBody>
      </p:sp>
      <p:sp>
        <p:nvSpPr>
          <p:cNvPr id="20" name="TextBox 19">
            <a:extLst>
              <a:ext uri="{FF2B5EF4-FFF2-40B4-BE49-F238E27FC236}">
                <a16:creationId xmlns:a16="http://schemas.microsoft.com/office/drawing/2014/main" id="{EA1C41CA-3908-47D5-AB97-42B56889D1E1}"/>
              </a:ext>
            </a:extLst>
          </p:cNvPr>
          <p:cNvSpPr txBox="1"/>
          <p:nvPr/>
        </p:nvSpPr>
        <p:spPr>
          <a:xfrm>
            <a:off x="4509698" y="6361678"/>
            <a:ext cx="5040702" cy="338554"/>
          </a:xfrm>
          <a:prstGeom prst="rect">
            <a:avLst/>
          </a:prstGeom>
          <a:noFill/>
        </p:spPr>
        <p:txBody>
          <a:bodyPr wrap="square">
            <a:spAutoFit/>
          </a:bodyPr>
          <a:lstStyle/>
          <a:p>
            <a:r>
              <a:rPr lang="en-US" sz="1600" dirty="0">
                <a:solidFill>
                  <a:schemeClr val="tx1"/>
                </a:solidFill>
              </a:rPr>
              <a:t>Thermal Pressure (</a:t>
            </a:r>
            <a:r>
              <a:rPr lang="en-US" sz="1600" dirty="0" err="1">
                <a:solidFill>
                  <a:schemeClr val="tx1"/>
                </a:solidFill>
              </a:rPr>
              <a:t>pPa</a:t>
            </a:r>
            <a:r>
              <a:rPr lang="en-US" sz="1600" dirty="0">
                <a:solidFill>
                  <a:schemeClr val="tx1"/>
                </a:solidFill>
              </a:rPr>
              <a:t>)</a:t>
            </a:r>
          </a:p>
        </p:txBody>
      </p:sp>
      <p:sp>
        <p:nvSpPr>
          <p:cNvPr id="21" name="TextBox 20">
            <a:extLst>
              <a:ext uri="{FF2B5EF4-FFF2-40B4-BE49-F238E27FC236}">
                <a16:creationId xmlns:a16="http://schemas.microsoft.com/office/drawing/2014/main" id="{EB7EA5B1-DD46-402C-9DEE-049F7981F816}"/>
              </a:ext>
            </a:extLst>
          </p:cNvPr>
          <p:cNvSpPr txBox="1"/>
          <p:nvPr/>
        </p:nvSpPr>
        <p:spPr>
          <a:xfrm>
            <a:off x="4509698" y="4509193"/>
            <a:ext cx="5040702" cy="338554"/>
          </a:xfrm>
          <a:prstGeom prst="rect">
            <a:avLst/>
          </a:prstGeom>
          <a:noFill/>
        </p:spPr>
        <p:txBody>
          <a:bodyPr wrap="square">
            <a:spAutoFit/>
          </a:bodyPr>
          <a:lstStyle/>
          <a:p>
            <a:r>
              <a:rPr lang="en-US" sz="1600" dirty="0">
                <a:solidFill>
                  <a:schemeClr val="tx1"/>
                </a:solidFill>
              </a:rPr>
              <a:t>Velocity (km/s)</a:t>
            </a:r>
          </a:p>
        </p:txBody>
      </p:sp>
      <p:sp>
        <p:nvSpPr>
          <p:cNvPr id="22" name="TextBox 21">
            <a:extLst>
              <a:ext uri="{FF2B5EF4-FFF2-40B4-BE49-F238E27FC236}">
                <a16:creationId xmlns:a16="http://schemas.microsoft.com/office/drawing/2014/main" id="{2BD8C43B-5F01-4A9C-877C-990CBAF0A355}"/>
              </a:ext>
            </a:extLst>
          </p:cNvPr>
          <p:cNvSpPr txBox="1"/>
          <p:nvPr/>
        </p:nvSpPr>
        <p:spPr>
          <a:xfrm>
            <a:off x="232053" y="4775382"/>
            <a:ext cx="4172937" cy="1200329"/>
          </a:xfrm>
          <a:prstGeom prst="rect">
            <a:avLst/>
          </a:prstGeom>
          <a:noFill/>
        </p:spPr>
        <p:txBody>
          <a:bodyPr wrap="none" rtlCol="0">
            <a:spAutoFit/>
          </a:bodyPr>
          <a:lstStyle/>
          <a:p>
            <a:r>
              <a:rPr lang="en-US" dirty="0">
                <a:solidFill>
                  <a:schemeClr val="tx1"/>
                </a:solidFill>
              </a:rPr>
              <a:t>Solar wind is slowing, rarefying, and </a:t>
            </a:r>
            <a:br>
              <a:rPr lang="en-US" dirty="0">
                <a:solidFill>
                  <a:schemeClr val="tx1"/>
                </a:solidFill>
              </a:rPr>
            </a:br>
            <a:r>
              <a:rPr lang="en-US" dirty="0">
                <a:solidFill>
                  <a:schemeClr val="tx1"/>
                </a:solidFill>
              </a:rPr>
              <a:t>cooling with increasing heliocentric </a:t>
            </a:r>
            <a:br>
              <a:rPr lang="en-US" dirty="0">
                <a:solidFill>
                  <a:schemeClr val="tx1"/>
                </a:solidFill>
              </a:rPr>
            </a:br>
            <a:r>
              <a:rPr lang="en-US" dirty="0">
                <a:solidFill>
                  <a:schemeClr val="tx1"/>
                </a:solidFill>
              </a:rPr>
              <a:t>range. Interstellar pick-up ion moments</a:t>
            </a:r>
            <a:br>
              <a:rPr lang="en-US" dirty="0">
                <a:solidFill>
                  <a:schemeClr val="tx1"/>
                </a:solidFill>
              </a:rPr>
            </a:br>
            <a:r>
              <a:rPr lang="en-US" dirty="0">
                <a:solidFill>
                  <a:schemeClr val="tx1"/>
                </a:solidFill>
              </a:rPr>
              <a:t>are mostly independent of range.</a:t>
            </a:r>
          </a:p>
        </p:txBody>
      </p:sp>
      <p:sp>
        <p:nvSpPr>
          <p:cNvPr id="23" name="TextBox 22">
            <a:extLst>
              <a:ext uri="{FF2B5EF4-FFF2-40B4-BE49-F238E27FC236}">
                <a16:creationId xmlns:a16="http://schemas.microsoft.com/office/drawing/2014/main" id="{29DC6BC5-8B1F-4CBC-9652-7BD16B41ECD2}"/>
              </a:ext>
            </a:extLst>
          </p:cNvPr>
          <p:cNvSpPr txBox="1"/>
          <p:nvPr/>
        </p:nvSpPr>
        <p:spPr>
          <a:xfrm>
            <a:off x="6745857" y="6717101"/>
            <a:ext cx="1415772" cy="369332"/>
          </a:xfrm>
          <a:prstGeom prst="rect">
            <a:avLst/>
          </a:prstGeom>
          <a:noFill/>
        </p:spPr>
        <p:txBody>
          <a:bodyPr wrap="none" rtlCol="0">
            <a:spAutoFit/>
          </a:bodyPr>
          <a:lstStyle/>
          <a:p>
            <a:r>
              <a:rPr lang="en-US" dirty="0">
                <a:solidFill>
                  <a:schemeClr val="tx1"/>
                </a:solidFill>
              </a:rPr>
              <a:t>2008 - 2021</a:t>
            </a:r>
          </a:p>
        </p:txBody>
      </p:sp>
      <p:sp>
        <p:nvSpPr>
          <p:cNvPr id="24" name="TextBox 23">
            <a:extLst>
              <a:ext uri="{FF2B5EF4-FFF2-40B4-BE49-F238E27FC236}">
                <a16:creationId xmlns:a16="http://schemas.microsoft.com/office/drawing/2014/main" id="{F333D3AA-75A8-49FC-9697-A8DB866462CB}"/>
              </a:ext>
            </a:extLst>
          </p:cNvPr>
          <p:cNvSpPr txBox="1"/>
          <p:nvPr/>
        </p:nvSpPr>
        <p:spPr>
          <a:xfrm>
            <a:off x="2319588" y="4055414"/>
            <a:ext cx="1415772" cy="369332"/>
          </a:xfrm>
          <a:prstGeom prst="rect">
            <a:avLst/>
          </a:prstGeom>
          <a:noFill/>
        </p:spPr>
        <p:txBody>
          <a:bodyPr wrap="none" rtlCol="0">
            <a:spAutoFit/>
          </a:bodyPr>
          <a:lstStyle/>
          <a:p>
            <a:r>
              <a:rPr lang="en-US" dirty="0">
                <a:solidFill>
                  <a:schemeClr val="tx1"/>
                </a:solidFill>
              </a:rPr>
              <a:t>2008 - 2018</a:t>
            </a:r>
          </a:p>
        </p:txBody>
      </p:sp>
      <p:sp>
        <p:nvSpPr>
          <p:cNvPr id="25" name="TextBox 24">
            <a:extLst>
              <a:ext uri="{FF2B5EF4-FFF2-40B4-BE49-F238E27FC236}">
                <a16:creationId xmlns:a16="http://schemas.microsoft.com/office/drawing/2014/main" id="{B12AAC68-B5CD-43AE-B33B-DC50ADF20D12}"/>
              </a:ext>
            </a:extLst>
          </p:cNvPr>
          <p:cNvSpPr txBox="1"/>
          <p:nvPr/>
        </p:nvSpPr>
        <p:spPr>
          <a:xfrm>
            <a:off x="6619875" y="2151321"/>
            <a:ext cx="2775119" cy="369332"/>
          </a:xfrm>
          <a:prstGeom prst="rect">
            <a:avLst/>
          </a:prstGeom>
          <a:noFill/>
        </p:spPr>
        <p:txBody>
          <a:bodyPr wrap="none" rtlCol="0">
            <a:spAutoFit/>
          </a:bodyPr>
          <a:lstStyle/>
          <a:p>
            <a:r>
              <a:rPr lang="en-US" dirty="0">
                <a:solidFill>
                  <a:schemeClr val="tx1"/>
                </a:solidFill>
              </a:rPr>
              <a:t>Both data files look good</a:t>
            </a:r>
          </a:p>
        </p:txBody>
      </p:sp>
    </p:spTree>
    <p:extLst>
      <p:ext uri="{BB962C8B-B14F-4D97-AF65-F5344CB8AC3E}">
        <p14:creationId xmlns:p14="http://schemas.microsoft.com/office/powerpoint/2010/main" val="2285208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B480F808-179D-42DE-8C09-ECE13644E390}"/>
              </a:ext>
            </a:extLst>
          </p:cNvPr>
          <p:cNvSpPr>
            <a:spLocks noGrp="1"/>
          </p:cNvSpPr>
          <p:nvPr>
            <p:ph type="title"/>
          </p:nvPr>
        </p:nvSpPr>
        <p:spPr>
          <a:xfrm>
            <a:off x="503238" y="233363"/>
            <a:ext cx="9048750" cy="749300"/>
          </a:xfrm>
        </p:spPr>
        <p:txBody>
          <a:bodyPr/>
          <a:lstStyle/>
          <a:p>
            <a:r>
              <a:rPr lang="en-US" altLang="en-US"/>
              <a:t>Recommendations</a:t>
            </a:r>
          </a:p>
        </p:txBody>
      </p:sp>
      <p:sp>
        <p:nvSpPr>
          <p:cNvPr id="27651" name="Footer Placeholder 2">
            <a:extLst>
              <a:ext uri="{FF2B5EF4-FFF2-40B4-BE49-F238E27FC236}">
                <a16:creationId xmlns:a16="http://schemas.microsoft.com/office/drawing/2014/main" id="{0B35FB9F-7C89-4E91-9D65-E161EABCC75F}"/>
              </a:ext>
            </a:extLst>
          </p:cNvPr>
          <p:cNvSpPr>
            <a:spLocks noGrp="1"/>
          </p:cNvSpPr>
          <p:nvPr>
            <p:ph type="ftr" sz="quarter" idx="11"/>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r>
              <a:rPr lang="en-GB" altLang="en-US">
                <a:solidFill>
                  <a:srgbClr val="000000"/>
                </a:solidFill>
                <a:latin typeface="Times New Roman" panose="02020603050405020304" pitchFamily="18" charset="0"/>
              </a:rPr>
              <a:t>NH-SWAP Review S. Joy</a:t>
            </a:r>
          </a:p>
        </p:txBody>
      </p:sp>
      <p:sp>
        <p:nvSpPr>
          <p:cNvPr id="27652" name="Slide Number Placeholder 3">
            <a:extLst>
              <a:ext uri="{FF2B5EF4-FFF2-40B4-BE49-F238E27FC236}">
                <a16:creationId xmlns:a16="http://schemas.microsoft.com/office/drawing/2014/main" id="{9310E55F-D32D-4C7A-A5EA-D65D31501C53}"/>
              </a:ext>
            </a:extLst>
          </p:cNvPr>
          <p:cNvSpPr>
            <a:spLocks noGrp="1"/>
          </p:cNvSpPr>
          <p:nvPr>
            <p:ph type="sldNum" sz="quarter" idx="12"/>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fld id="{4E5BB800-A46E-4DFB-B79F-9E7004DDE6FB}" type="slidenum">
              <a:rPr lang="en-GB" altLang="en-US">
                <a:solidFill>
                  <a:srgbClr val="000000"/>
                </a:solidFill>
                <a:latin typeface="Times New Roman" panose="02020603050405020304" pitchFamily="18" charset="0"/>
              </a:rPr>
              <a:pPr/>
              <a:t>14</a:t>
            </a:fld>
            <a:endParaRPr lang="en-GB" altLang="en-US">
              <a:solidFill>
                <a:srgbClr val="000000"/>
              </a:solidFill>
              <a:latin typeface="Times New Roman" panose="02020603050405020304" pitchFamily="18" charset="0"/>
            </a:endParaRPr>
          </a:p>
        </p:txBody>
      </p:sp>
      <p:sp>
        <p:nvSpPr>
          <p:cNvPr id="23557" name="TextBox 4">
            <a:extLst>
              <a:ext uri="{FF2B5EF4-FFF2-40B4-BE49-F238E27FC236}">
                <a16:creationId xmlns:a16="http://schemas.microsoft.com/office/drawing/2014/main" id="{1D32679A-519F-4006-8B5C-6F731F4E6FDC}"/>
              </a:ext>
            </a:extLst>
          </p:cNvPr>
          <p:cNvSpPr txBox="1">
            <a:spLocks noChangeArrowheads="1"/>
          </p:cNvSpPr>
          <p:nvPr/>
        </p:nvSpPr>
        <p:spPr bwMode="auto">
          <a:xfrm>
            <a:off x="503238" y="941388"/>
            <a:ext cx="9355137"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altLang="en-US" dirty="0">
                <a:solidFill>
                  <a:srgbClr val="000000"/>
                </a:solidFill>
              </a:rPr>
              <a:t>In general, all 3 of these datasets are in good shape. As previously noted, the dataset.cat descriptions are very generic and do not contain any specific discussion of these particular data. Since the other documentation is complete, no liens have been written.</a:t>
            </a:r>
          </a:p>
          <a:p>
            <a:pPr>
              <a:defRPr/>
            </a:pPr>
            <a:endParaRPr lang="en-US" altLang="en-US" b="1" i="1" dirty="0">
              <a:solidFill>
                <a:srgbClr val="000000"/>
              </a:solidFill>
            </a:endParaRPr>
          </a:p>
          <a:p>
            <a:pPr>
              <a:defRPr/>
            </a:pPr>
            <a:r>
              <a:rPr lang="en-US" altLang="en-US" b="1" i="1" dirty="0">
                <a:solidFill>
                  <a:srgbClr val="000000"/>
                </a:solidFill>
              </a:rPr>
              <a:t>Liens:</a:t>
            </a:r>
            <a:br>
              <a:rPr lang="en-US" altLang="en-US" b="1" i="1" dirty="0">
                <a:solidFill>
                  <a:srgbClr val="000000"/>
                </a:solidFill>
              </a:rPr>
            </a:br>
            <a:r>
              <a:rPr lang="en-US" altLang="en-US" i="1" dirty="0">
                <a:solidFill>
                  <a:srgbClr val="000000"/>
                </a:solidFill>
              </a:rPr>
              <a:t>None identified by my review.</a:t>
            </a:r>
          </a:p>
          <a:p>
            <a:pPr>
              <a:defRPr/>
            </a:pPr>
            <a:endParaRPr lang="en-US" altLang="en-US" b="1" i="1" dirty="0">
              <a:solidFill>
                <a:srgbClr val="000000"/>
              </a:solidFill>
            </a:endParaRPr>
          </a:p>
          <a:p>
            <a:pPr>
              <a:defRPr/>
            </a:pPr>
            <a:endParaRPr lang="en-US" altLang="en-US" dirty="0">
              <a:solidFill>
                <a:schemeClr val="tx1"/>
              </a:solidFill>
            </a:endParaRPr>
          </a:p>
          <a:p>
            <a:pPr>
              <a:defRPr/>
            </a:pPr>
            <a:r>
              <a:rPr lang="en-US" altLang="en-US" b="1" dirty="0">
                <a:solidFill>
                  <a:schemeClr val="tx1"/>
                </a:solidFill>
              </a:rPr>
              <a:t>Certification:</a:t>
            </a:r>
            <a:br>
              <a:rPr lang="en-US" altLang="en-US" b="1" dirty="0">
                <a:solidFill>
                  <a:schemeClr val="tx1"/>
                </a:solidFill>
              </a:rPr>
            </a:br>
            <a:r>
              <a:rPr lang="en-US" altLang="en-US" dirty="0">
                <a:solidFill>
                  <a:srgbClr val="FF0000"/>
                </a:solidFill>
              </a:rPr>
              <a:t>Although I did not find any issues with the datasets under review that would prevent certification, Rudy did find issues with both the documentation and a few data files that should be corrected before the data are certified.</a:t>
            </a:r>
          </a:p>
          <a:p>
            <a:pPr lvl="1">
              <a:defRPr/>
            </a:pPr>
            <a:r>
              <a:rPr lang="en-US" altLang="en-US" dirty="0">
                <a:solidFill>
                  <a:srgbClr val="FF0000"/>
                </a:solidFill>
              </a:rPr>
              <a:t>Note: </a:t>
            </a:r>
            <a:br>
              <a:rPr lang="en-US" altLang="en-US" dirty="0">
                <a:solidFill>
                  <a:srgbClr val="FF0000"/>
                </a:solidFill>
              </a:rPr>
            </a:br>
            <a:r>
              <a:rPr lang="en-US" altLang="en-US" dirty="0">
                <a:solidFill>
                  <a:srgbClr val="FF0000"/>
                </a:solidFill>
              </a:rPr>
              <a:t>I verified Rudy’s findings that incorrectly formatted data files were included</a:t>
            </a:r>
            <a:br>
              <a:rPr lang="en-US" altLang="en-US" dirty="0">
                <a:solidFill>
                  <a:srgbClr val="FF0000"/>
                </a:solidFill>
              </a:rPr>
            </a:br>
            <a:r>
              <a:rPr lang="en-US" altLang="en-US" dirty="0">
                <a:solidFill>
                  <a:srgbClr val="FF0000"/>
                </a:solidFill>
              </a:rPr>
              <a:t>PDS3 volume validator did not catch issues with Label/Data mismatch</a:t>
            </a:r>
            <a:br>
              <a:rPr lang="en-US" altLang="en-US" dirty="0">
                <a:solidFill>
                  <a:srgbClr val="FF0000"/>
                </a:solidFill>
              </a:rPr>
            </a:br>
            <a:endParaRPr lang="en-US" altLang="en-US" dirty="0">
              <a:solidFill>
                <a:srgbClr val="FF0000"/>
              </a:solidFill>
            </a:endParaRPr>
          </a:p>
          <a:p>
            <a:pPr>
              <a:defRPr/>
            </a:pPr>
            <a:r>
              <a:rPr lang="en-US" altLang="en-US" dirty="0">
                <a:solidFill>
                  <a:srgbClr val="FF0000"/>
                </a:solidFill>
              </a:rPr>
              <a:t>The documentation errors can probably be fixed easily and quickly. The source of the errors in the file formats that Rudy found should be investigated to make sure that unexpected/undesired changes in the data processing pipeline have not occurred.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a:extLst>
              <a:ext uri="{FF2B5EF4-FFF2-40B4-BE49-F238E27FC236}">
                <a16:creationId xmlns:a16="http://schemas.microsoft.com/office/drawing/2014/main" id="{3249651C-E363-48C6-B9A7-0FB53F3450BB}"/>
              </a:ext>
            </a:extLst>
          </p:cNvPr>
          <p:cNvSpPr>
            <a:spLocks noGrp="1" noChangeArrowheads="1"/>
          </p:cNvSpPr>
          <p:nvPr>
            <p:ph type="title"/>
          </p:nvPr>
        </p:nvSpPr>
        <p:spPr>
          <a:xfrm>
            <a:off x="503238" y="346075"/>
            <a:ext cx="9067800" cy="1169988"/>
          </a:xfrm>
        </p:spPr>
        <p:txBody>
          <a:bodyPr/>
          <a:lstStyle/>
          <a:p>
            <a:pPr eaLnBrk="1">
              <a:lnSpc>
                <a:spcPct val="76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a:t>NH-SWAP </a:t>
            </a:r>
            <a:br>
              <a:rPr lang="en-GB" altLang="en-US"/>
            </a:br>
            <a:r>
              <a:rPr lang="en-GB" altLang="en-US"/>
              <a:t>Data Set Evaluation Tools</a:t>
            </a:r>
          </a:p>
        </p:txBody>
      </p:sp>
      <p:sp>
        <p:nvSpPr>
          <p:cNvPr id="5123" name="Rectangle 2">
            <a:extLst>
              <a:ext uri="{FF2B5EF4-FFF2-40B4-BE49-F238E27FC236}">
                <a16:creationId xmlns:a16="http://schemas.microsoft.com/office/drawing/2014/main" id="{F5993E44-FECB-4318-82A6-660AC8F17BB8}"/>
              </a:ext>
            </a:extLst>
          </p:cNvPr>
          <p:cNvSpPr>
            <a:spLocks noGrp="1" noChangeArrowheads="1"/>
          </p:cNvSpPr>
          <p:nvPr>
            <p:ph type="subTitle" idx="4294967295"/>
          </p:nvPr>
        </p:nvSpPr>
        <p:spPr>
          <a:xfrm>
            <a:off x="503238" y="1582738"/>
            <a:ext cx="9067800" cy="5365750"/>
          </a:xfrm>
        </p:spPr>
        <p:txBody>
          <a:bodyPr anchor="ctr"/>
          <a:lstStyle/>
          <a:p>
            <a:pPr marL="209550" lvl="1" indent="0" eaLnBrk="1">
              <a:lnSpc>
                <a:spcPct val="100000"/>
              </a:lnSpc>
              <a:spcAft>
                <a:spcPct val="0"/>
              </a:spcAft>
              <a:buSzPct val="45000"/>
              <a:buFont typeface="Wingdings" panose="05000000000000000000" pitchFamily="2" charset="2"/>
              <a:buNone/>
              <a:tabLst>
                <a:tab pos="409575" algn="l"/>
                <a:tab pos="866775" algn="l"/>
                <a:tab pos="1323975" algn="l"/>
                <a:tab pos="1781175" algn="l"/>
                <a:tab pos="2238375" algn="l"/>
                <a:tab pos="2695575" algn="l"/>
                <a:tab pos="3152775" algn="l"/>
                <a:tab pos="3609975" algn="l"/>
                <a:tab pos="4067175" algn="l"/>
                <a:tab pos="4524375" algn="l"/>
                <a:tab pos="4981575" algn="l"/>
                <a:tab pos="5438775" algn="l"/>
                <a:tab pos="5895975" algn="l"/>
                <a:tab pos="6353175" algn="l"/>
                <a:tab pos="6810375" algn="l"/>
                <a:tab pos="7267575" algn="l"/>
                <a:tab pos="7724775" algn="l"/>
                <a:tab pos="8181975" algn="l"/>
                <a:tab pos="8639175" algn="l"/>
                <a:tab pos="9096375" algn="l"/>
                <a:tab pos="9553575" algn="l"/>
              </a:tabLst>
            </a:pPr>
            <a:r>
              <a:rPr lang="en-GB" altLang="en-US" sz="3200" b="1" i="1"/>
              <a:t>Evaluation -</a:t>
            </a:r>
          </a:p>
          <a:p>
            <a:pPr marL="209550" lvl="1" indent="0" eaLnBrk="1">
              <a:lnSpc>
                <a:spcPct val="100000"/>
              </a:lnSpc>
              <a:spcAft>
                <a:spcPct val="0"/>
              </a:spcAft>
              <a:buSzPct val="45000"/>
              <a:buFont typeface="Wingdings" panose="05000000000000000000" pitchFamily="2" charset="2"/>
              <a:buNone/>
              <a:tabLst>
                <a:tab pos="409575" algn="l"/>
                <a:tab pos="866775" algn="l"/>
                <a:tab pos="1323975" algn="l"/>
                <a:tab pos="1781175" algn="l"/>
                <a:tab pos="2238375" algn="l"/>
                <a:tab pos="2695575" algn="l"/>
                <a:tab pos="3152775" algn="l"/>
                <a:tab pos="3609975" algn="l"/>
                <a:tab pos="4067175" algn="l"/>
                <a:tab pos="4524375" algn="l"/>
                <a:tab pos="4981575" algn="l"/>
                <a:tab pos="5438775" algn="l"/>
                <a:tab pos="5895975" algn="l"/>
                <a:tab pos="6353175" algn="l"/>
                <a:tab pos="6810375" algn="l"/>
                <a:tab pos="7267575" algn="l"/>
                <a:tab pos="7724775" algn="l"/>
                <a:tab pos="8181975" algn="l"/>
                <a:tab pos="8639175" algn="l"/>
                <a:tab pos="9096375" algn="l"/>
                <a:tab pos="9553575" algn="l"/>
              </a:tabLst>
            </a:pPr>
            <a:r>
              <a:rPr lang="en-GB" altLang="en-US" sz="3200" b="1" i="1"/>
              <a:t>     Machine: Dell XPS 15 9560</a:t>
            </a:r>
          </a:p>
          <a:p>
            <a:pPr marL="209550" lvl="1" indent="0" eaLnBrk="1">
              <a:lnSpc>
                <a:spcPct val="100000"/>
              </a:lnSpc>
              <a:spcAft>
                <a:spcPct val="0"/>
              </a:spcAft>
              <a:buSzPct val="45000"/>
              <a:buFont typeface="Wingdings" panose="05000000000000000000" pitchFamily="2" charset="2"/>
              <a:buNone/>
              <a:tabLst>
                <a:tab pos="409575" algn="l"/>
                <a:tab pos="866775" algn="l"/>
                <a:tab pos="1323975" algn="l"/>
                <a:tab pos="1781175" algn="l"/>
                <a:tab pos="2238375" algn="l"/>
                <a:tab pos="2695575" algn="l"/>
                <a:tab pos="3152775" algn="l"/>
                <a:tab pos="3609975" algn="l"/>
                <a:tab pos="4067175" algn="l"/>
                <a:tab pos="4524375" algn="l"/>
                <a:tab pos="4981575" algn="l"/>
                <a:tab pos="5438775" algn="l"/>
                <a:tab pos="5895975" algn="l"/>
                <a:tab pos="6353175" algn="l"/>
                <a:tab pos="6810375" algn="l"/>
                <a:tab pos="7267575" algn="l"/>
                <a:tab pos="7724775" algn="l"/>
                <a:tab pos="8181975" algn="l"/>
                <a:tab pos="8639175" algn="l"/>
                <a:tab pos="9096375" algn="l"/>
                <a:tab pos="9553575" algn="l"/>
              </a:tabLst>
            </a:pPr>
            <a:r>
              <a:rPr lang="en-GB" altLang="en-US" sz="3200" b="1" i="1"/>
              <a:t>     Operating System: Windows 10</a:t>
            </a:r>
          </a:p>
          <a:p>
            <a:pPr marL="209550" lvl="1" indent="0" eaLnBrk="1">
              <a:lnSpc>
                <a:spcPct val="100000"/>
              </a:lnSpc>
              <a:spcAft>
                <a:spcPct val="0"/>
              </a:spcAft>
              <a:buSzPct val="45000"/>
              <a:buFont typeface="Wingdings" panose="05000000000000000000" pitchFamily="2" charset="2"/>
              <a:buNone/>
              <a:tabLst>
                <a:tab pos="409575" algn="l"/>
                <a:tab pos="866775" algn="l"/>
                <a:tab pos="1323975" algn="l"/>
                <a:tab pos="1781175" algn="l"/>
                <a:tab pos="2238375" algn="l"/>
                <a:tab pos="2695575" algn="l"/>
                <a:tab pos="3152775" algn="l"/>
                <a:tab pos="3609975" algn="l"/>
                <a:tab pos="4067175" algn="l"/>
                <a:tab pos="4524375" algn="l"/>
                <a:tab pos="4981575" algn="l"/>
                <a:tab pos="5438775" algn="l"/>
                <a:tab pos="5895975" algn="l"/>
                <a:tab pos="6353175" algn="l"/>
                <a:tab pos="6810375" algn="l"/>
                <a:tab pos="7267575" algn="l"/>
                <a:tab pos="7724775" algn="l"/>
                <a:tab pos="8181975" algn="l"/>
                <a:tab pos="8639175" algn="l"/>
                <a:tab pos="9096375" algn="l"/>
                <a:tab pos="9553575" algn="l"/>
              </a:tabLst>
            </a:pPr>
            <a:endParaRPr lang="en-GB" altLang="en-US" sz="3200" b="1" i="1"/>
          </a:p>
          <a:p>
            <a:pPr marL="209550" lvl="1" indent="0" eaLnBrk="1">
              <a:lnSpc>
                <a:spcPct val="100000"/>
              </a:lnSpc>
              <a:spcAft>
                <a:spcPct val="0"/>
              </a:spcAft>
              <a:buSzPct val="45000"/>
              <a:buFont typeface="Wingdings" panose="05000000000000000000" pitchFamily="2" charset="2"/>
              <a:buNone/>
              <a:tabLst>
                <a:tab pos="409575" algn="l"/>
                <a:tab pos="866775" algn="l"/>
                <a:tab pos="1323975" algn="l"/>
                <a:tab pos="1781175" algn="l"/>
                <a:tab pos="2238375" algn="l"/>
                <a:tab pos="2695575" algn="l"/>
                <a:tab pos="3152775" algn="l"/>
                <a:tab pos="3609975" algn="l"/>
                <a:tab pos="4067175" algn="l"/>
                <a:tab pos="4524375" algn="l"/>
                <a:tab pos="4981575" algn="l"/>
                <a:tab pos="5438775" algn="l"/>
                <a:tab pos="5895975" algn="l"/>
                <a:tab pos="6353175" algn="l"/>
                <a:tab pos="6810375" algn="l"/>
                <a:tab pos="7267575" algn="l"/>
                <a:tab pos="7724775" algn="l"/>
                <a:tab pos="8181975" algn="l"/>
                <a:tab pos="8639175" algn="l"/>
                <a:tab pos="9096375" algn="l"/>
                <a:tab pos="9553575" algn="l"/>
              </a:tabLst>
            </a:pPr>
            <a:endParaRPr lang="en-GB" altLang="en-US" sz="3200" b="1" i="1"/>
          </a:p>
        </p:txBody>
      </p:sp>
      <p:sp>
        <p:nvSpPr>
          <p:cNvPr id="5124" name="Footer Placeholder 1">
            <a:extLst>
              <a:ext uri="{FF2B5EF4-FFF2-40B4-BE49-F238E27FC236}">
                <a16:creationId xmlns:a16="http://schemas.microsoft.com/office/drawing/2014/main" id="{7593153B-5BB2-4ECD-9C58-1645767BC4D8}"/>
              </a:ext>
            </a:extLst>
          </p:cNvPr>
          <p:cNvSpPr>
            <a:spLocks noGrp="1"/>
          </p:cNvSpPr>
          <p:nvPr>
            <p:ph type="ftr" sz="quarter" idx="11"/>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r>
              <a:rPr lang="en-GB" altLang="en-US">
                <a:solidFill>
                  <a:srgbClr val="000000"/>
                </a:solidFill>
                <a:latin typeface="Times New Roman" panose="02020603050405020304" pitchFamily="18" charset="0"/>
              </a:rPr>
              <a:t>NH-SWAP Review S. Joy</a:t>
            </a:r>
          </a:p>
        </p:txBody>
      </p:sp>
      <p:sp>
        <p:nvSpPr>
          <p:cNvPr id="5125" name="Slide Number Placeholder 2">
            <a:extLst>
              <a:ext uri="{FF2B5EF4-FFF2-40B4-BE49-F238E27FC236}">
                <a16:creationId xmlns:a16="http://schemas.microsoft.com/office/drawing/2014/main" id="{15746574-49BD-4B58-96CB-9A7FD476234A}"/>
              </a:ext>
            </a:extLst>
          </p:cNvPr>
          <p:cNvSpPr>
            <a:spLocks noGrp="1"/>
          </p:cNvSpPr>
          <p:nvPr>
            <p:ph type="sldNum" sz="quarter" idx="12"/>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fld id="{65C22D34-3893-4886-97C1-F458B3660B93}" type="slidenum">
              <a:rPr lang="en-GB" altLang="en-US">
                <a:solidFill>
                  <a:srgbClr val="000000"/>
                </a:solidFill>
                <a:latin typeface="Times New Roman" panose="02020603050405020304" pitchFamily="18" charset="0"/>
              </a:rPr>
              <a:pPr/>
              <a:t>2</a:t>
            </a:fld>
            <a:endParaRPr lang="en-GB" altLang="en-US">
              <a:solidFill>
                <a:srgbClr val="000000"/>
              </a:solidFill>
              <a:latin typeface="Times New Roman" panose="02020603050405020304" pitchFamily="18"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2">
            <a:extLst>
              <a:ext uri="{FF2B5EF4-FFF2-40B4-BE49-F238E27FC236}">
                <a16:creationId xmlns:a16="http://schemas.microsoft.com/office/drawing/2014/main" id="{879F2044-E9A4-45BF-BC03-EC4AED898BE9}"/>
              </a:ext>
            </a:extLst>
          </p:cNvPr>
          <p:cNvSpPr txBox="1">
            <a:spLocks noChangeArrowheads="1"/>
          </p:cNvSpPr>
          <p:nvPr/>
        </p:nvSpPr>
        <p:spPr bwMode="auto">
          <a:xfrm>
            <a:off x="371475" y="403225"/>
            <a:ext cx="7713971" cy="726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1pPr>
            <a:lvl2pPr marL="457200" indent="-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9pPr>
          </a:lstStyle>
          <a:p>
            <a:pPr lvl="1" eaLnBrk="1">
              <a:buSzPct val="45000"/>
            </a:pPr>
            <a:r>
              <a:rPr lang="en-GB" altLang="en-US" sz="3200" b="1" i="1" dirty="0">
                <a:solidFill>
                  <a:srgbClr val="000000"/>
                </a:solidFill>
              </a:rPr>
              <a:t>Datasets:  </a:t>
            </a:r>
            <a:r>
              <a:rPr lang="en-GB" altLang="en-US" sz="3200" b="1" i="1" dirty="0"/>
              <a:t>nh-x-swap-2-pluto-v2.0</a:t>
            </a:r>
            <a:br>
              <a:rPr lang="en-GB" altLang="en-US" sz="3200" b="1" i="1" dirty="0"/>
            </a:br>
            <a:r>
              <a:rPr lang="en-GB" altLang="en-US" sz="2400" b="1" i="1" dirty="0">
                <a:solidFill>
                  <a:schemeClr val="tx1"/>
                </a:solidFill>
              </a:rPr>
              <a:t>nh-x-swap-2-kem1-v5.0</a:t>
            </a:r>
            <a:br>
              <a:rPr lang="en-GB" altLang="en-US" sz="2400" b="1" i="1" dirty="0">
                <a:solidFill>
                  <a:schemeClr val="tx1"/>
                </a:solidFill>
              </a:rPr>
            </a:br>
            <a:r>
              <a:rPr lang="en-GB" altLang="en-US" sz="2400" b="1" i="1" dirty="0">
                <a:solidFill>
                  <a:schemeClr val="tx1"/>
                </a:solidFill>
              </a:rPr>
              <a:t>nh-x-swap-3-kem1-v5.0</a:t>
            </a:r>
            <a:br>
              <a:rPr lang="en-GB" altLang="en-US" sz="2400" b="1" i="1" dirty="0">
                <a:solidFill>
                  <a:schemeClr val="tx1"/>
                </a:solidFill>
              </a:rPr>
            </a:br>
            <a:r>
              <a:rPr lang="en-GB" altLang="en-US" sz="2400" b="1" i="1" dirty="0">
                <a:solidFill>
                  <a:schemeClr val="tx1"/>
                </a:solidFill>
              </a:rPr>
              <a:t>nh-x-swap-5-derived-solarwind-v2.0</a:t>
            </a:r>
          </a:p>
          <a:p>
            <a:pPr lvl="1" eaLnBrk="1">
              <a:buSzPct val="45000"/>
            </a:pPr>
            <a:endParaRPr lang="en-GB" altLang="en-US" sz="2400" b="1" i="1" dirty="0">
              <a:solidFill>
                <a:schemeClr val="tx1"/>
              </a:solidFill>
            </a:endParaRPr>
          </a:p>
          <a:p>
            <a:pPr lvl="1" eaLnBrk="1">
              <a:buSzPct val="45000"/>
            </a:pPr>
            <a:endParaRPr lang="en-GB" altLang="en-US" sz="2400" b="1" i="1" dirty="0">
              <a:solidFill>
                <a:schemeClr val="tx1"/>
              </a:solidFill>
            </a:endParaRPr>
          </a:p>
          <a:p>
            <a:pPr lvl="1" eaLnBrk="1">
              <a:buSzPct val="45000"/>
            </a:pPr>
            <a:r>
              <a:rPr lang="en-GB" altLang="en-US" sz="3200" b="1" i="1" dirty="0">
                <a:solidFill>
                  <a:schemeClr val="tx1"/>
                </a:solidFill>
              </a:rPr>
              <a:t>Volumes:</a:t>
            </a:r>
          </a:p>
          <a:p>
            <a:pPr lvl="1" eaLnBrk="1">
              <a:buSzPct val="45000"/>
            </a:pPr>
            <a:r>
              <a:rPr lang="en-GB" altLang="en-US" sz="2400" b="1" i="1" dirty="0">
                <a:solidFill>
                  <a:schemeClr val="tx1"/>
                </a:solidFill>
              </a:rPr>
              <a:t>	 NHKESW_1001</a:t>
            </a:r>
            <a:br>
              <a:rPr lang="en-GB" altLang="en-US" sz="2400" b="1" i="1" dirty="0">
                <a:solidFill>
                  <a:schemeClr val="tx1"/>
                </a:solidFill>
              </a:rPr>
            </a:br>
            <a:r>
              <a:rPr lang="en-GB" altLang="en-US" sz="2400" b="1" i="1" dirty="0">
                <a:solidFill>
                  <a:schemeClr val="tx1"/>
                </a:solidFill>
              </a:rPr>
              <a:t> NHKESW_2001</a:t>
            </a:r>
            <a:br>
              <a:rPr lang="en-GB" altLang="en-US" sz="2400" b="1" i="1" dirty="0">
                <a:solidFill>
                  <a:schemeClr val="tx1"/>
                </a:solidFill>
              </a:rPr>
            </a:br>
            <a:r>
              <a:rPr lang="en-GB" altLang="en-US" sz="2400" b="1" i="1" dirty="0">
                <a:solidFill>
                  <a:schemeClr val="tx1"/>
                </a:solidFill>
              </a:rPr>
              <a:t>NHKESW_3001</a:t>
            </a:r>
            <a:br>
              <a:rPr lang="en-GB" altLang="en-US" sz="3200" b="1" i="1" dirty="0">
                <a:solidFill>
                  <a:schemeClr val="tx1"/>
                </a:solidFill>
              </a:rPr>
            </a:br>
            <a:endParaRPr lang="en-GB" altLang="en-US" sz="3200" b="1" i="1" dirty="0">
              <a:solidFill>
                <a:srgbClr val="000000"/>
              </a:solidFill>
            </a:endParaRPr>
          </a:p>
          <a:p>
            <a:pPr lvl="1" eaLnBrk="1">
              <a:buSzPct val="45000"/>
            </a:pPr>
            <a:r>
              <a:rPr lang="en-GB" altLang="en-US" sz="3200" b="1" i="1" dirty="0">
                <a:solidFill>
                  <a:srgbClr val="000000"/>
                </a:solidFill>
              </a:rPr>
              <a:t>Volume Level Files</a:t>
            </a:r>
          </a:p>
          <a:p>
            <a:pPr lvl="1" eaLnBrk="1">
              <a:buSzPct val="45000"/>
            </a:pPr>
            <a:r>
              <a:rPr lang="en-GB" altLang="en-US" sz="3200" b="1" i="1" dirty="0">
                <a:solidFill>
                  <a:srgbClr val="000000"/>
                </a:solidFill>
              </a:rPr>
              <a:t>		AAREADME – files are acceptable</a:t>
            </a:r>
          </a:p>
          <a:p>
            <a:pPr lvl="1" eaLnBrk="1">
              <a:buSzPct val="45000"/>
            </a:pPr>
            <a:r>
              <a:rPr lang="en-GB" altLang="en-US" sz="3200" b="1" i="1" dirty="0">
                <a:solidFill>
                  <a:srgbClr val="000000"/>
                </a:solidFill>
              </a:rPr>
              <a:t>		VOLDESC – files are acceptable</a:t>
            </a:r>
          </a:p>
          <a:p>
            <a:pPr lvl="1" eaLnBrk="1">
              <a:buSzPct val="45000"/>
            </a:pPr>
            <a:endParaRPr lang="en-GB" altLang="en-US" sz="3200" b="1" i="1" dirty="0">
              <a:solidFill>
                <a:srgbClr val="000000"/>
              </a:solidFill>
            </a:endParaRPr>
          </a:p>
          <a:p>
            <a:pPr lvl="1" eaLnBrk="1">
              <a:buSzPct val="45000"/>
            </a:pPr>
            <a:r>
              <a:rPr lang="en-GB" altLang="en-US" sz="3200" b="1" i="1" dirty="0">
                <a:solidFill>
                  <a:srgbClr val="000000"/>
                </a:solidFill>
              </a:rPr>
              <a:t>			</a:t>
            </a:r>
          </a:p>
          <a:p>
            <a:endParaRPr lang="en-US" altLang="en-US" dirty="0"/>
          </a:p>
        </p:txBody>
      </p:sp>
      <p:sp>
        <p:nvSpPr>
          <p:cNvPr id="7171" name="Footer Placeholder 1">
            <a:extLst>
              <a:ext uri="{FF2B5EF4-FFF2-40B4-BE49-F238E27FC236}">
                <a16:creationId xmlns:a16="http://schemas.microsoft.com/office/drawing/2014/main" id="{EBC66BE7-A39D-45FD-A5B8-D230529FBCA9}"/>
              </a:ext>
            </a:extLst>
          </p:cNvPr>
          <p:cNvSpPr>
            <a:spLocks noGrp="1"/>
          </p:cNvSpPr>
          <p:nvPr>
            <p:ph type="ftr" sz="quarter" idx="11"/>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r>
              <a:rPr lang="en-GB" altLang="en-US">
                <a:solidFill>
                  <a:srgbClr val="000000"/>
                </a:solidFill>
                <a:latin typeface="Times New Roman" panose="02020603050405020304" pitchFamily="18" charset="0"/>
              </a:rPr>
              <a:t>NH-SWAP Review S. Joy</a:t>
            </a:r>
          </a:p>
        </p:txBody>
      </p:sp>
      <p:sp>
        <p:nvSpPr>
          <p:cNvPr id="7172" name="Slide Number Placeholder 2">
            <a:extLst>
              <a:ext uri="{FF2B5EF4-FFF2-40B4-BE49-F238E27FC236}">
                <a16:creationId xmlns:a16="http://schemas.microsoft.com/office/drawing/2014/main" id="{8B5CC31F-3696-4101-81B6-2288298144F3}"/>
              </a:ext>
            </a:extLst>
          </p:cNvPr>
          <p:cNvSpPr>
            <a:spLocks noGrp="1"/>
          </p:cNvSpPr>
          <p:nvPr>
            <p:ph type="sldNum" sz="quarter" idx="12"/>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fld id="{A0C4859A-CD16-4D17-9B06-07FADD8A0A8C}" type="slidenum">
              <a:rPr lang="en-GB" altLang="en-US">
                <a:solidFill>
                  <a:srgbClr val="000000"/>
                </a:solidFill>
                <a:latin typeface="Times New Roman" panose="02020603050405020304" pitchFamily="18" charset="0"/>
              </a:rPr>
              <a:pPr/>
              <a:t>3</a:t>
            </a:fld>
            <a:endParaRPr lang="en-GB" altLang="en-US">
              <a:solidFill>
                <a:srgbClr val="000000"/>
              </a:solidFill>
              <a:latin typeface="Times New Roman" panose="02020603050405020304" pitchFamily="18"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1">
            <a:extLst>
              <a:ext uri="{FF2B5EF4-FFF2-40B4-BE49-F238E27FC236}">
                <a16:creationId xmlns:a16="http://schemas.microsoft.com/office/drawing/2014/main" id="{109935C4-3194-4F83-AEE9-CA34920331CD}"/>
              </a:ext>
            </a:extLst>
          </p:cNvPr>
          <p:cNvSpPr>
            <a:spLocks noGrp="1"/>
          </p:cNvSpPr>
          <p:nvPr>
            <p:ph type="ftr" sz="quarter" idx="11"/>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r>
              <a:rPr lang="en-GB" altLang="en-US">
                <a:solidFill>
                  <a:srgbClr val="000000"/>
                </a:solidFill>
                <a:latin typeface="Times New Roman" panose="02020603050405020304" pitchFamily="18" charset="0"/>
              </a:rPr>
              <a:t>NH-SWAP Review S. Joy</a:t>
            </a:r>
          </a:p>
        </p:txBody>
      </p:sp>
      <p:sp>
        <p:nvSpPr>
          <p:cNvPr id="9219" name="Slide Number Placeholder 2">
            <a:extLst>
              <a:ext uri="{FF2B5EF4-FFF2-40B4-BE49-F238E27FC236}">
                <a16:creationId xmlns:a16="http://schemas.microsoft.com/office/drawing/2014/main" id="{99B42A0E-99DC-4775-BE0F-A10099C15B67}"/>
              </a:ext>
            </a:extLst>
          </p:cNvPr>
          <p:cNvSpPr>
            <a:spLocks noGrp="1"/>
          </p:cNvSpPr>
          <p:nvPr>
            <p:ph type="sldNum" sz="quarter" idx="12"/>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fld id="{453D23C8-735C-421F-BF82-A9265BF288C1}" type="slidenum">
              <a:rPr lang="en-GB" altLang="en-US">
                <a:solidFill>
                  <a:srgbClr val="000000"/>
                </a:solidFill>
                <a:latin typeface="Times New Roman" panose="02020603050405020304" pitchFamily="18" charset="0"/>
              </a:rPr>
              <a:pPr/>
              <a:t>4</a:t>
            </a:fld>
            <a:endParaRPr lang="en-GB" altLang="en-US">
              <a:solidFill>
                <a:srgbClr val="000000"/>
              </a:solidFill>
              <a:latin typeface="Times New Roman" panose="02020603050405020304" pitchFamily="18" charset="0"/>
            </a:endParaRPr>
          </a:p>
        </p:txBody>
      </p:sp>
      <p:sp>
        <p:nvSpPr>
          <p:cNvPr id="9220" name="TextBox 2">
            <a:extLst>
              <a:ext uri="{FF2B5EF4-FFF2-40B4-BE49-F238E27FC236}">
                <a16:creationId xmlns:a16="http://schemas.microsoft.com/office/drawing/2014/main" id="{0C527585-DF1F-45E6-99FB-5091ACB32446}"/>
              </a:ext>
            </a:extLst>
          </p:cNvPr>
          <p:cNvSpPr txBox="1">
            <a:spLocks noChangeArrowheads="1"/>
          </p:cNvSpPr>
          <p:nvPr/>
        </p:nvSpPr>
        <p:spPr bwMode="auto">
          <a:xfrm>
            <a:off x="371475" y="284163"/>
            <a:ext cx="9421813" cy="661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1pPr>
            <a:lvl2pPr marL="457200" indent="-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9pPr>
          </a:lstStyle>
          <a:p>
            <a:pPr lvl="1" eaLnBrk="1">
              <a:buSzPct val="45000"/>
            </a:pPr>
            <a:r>
              <a:rPr lang="en-GB" altLang="en-US" sz="3200" b="1" i="1" dirty="0">
                <a:solidFill>
                  <a:srgbClr val="000000"/>
                </a:solidFill>
              </a:rPr>
              <a:t>Comments on review procedure </a:t>
            </a:r>
          </a:p>
          <a:p>
            <a:pPr lvl="1" eaLnBrk="1">
              <a:buSzPct val="45000"/>
            </a:pPr>
            <a:r>
              <a:rPr lang="en-GB" altLang="en-US" sz="3200" b="1" i="1" dirty="0">
                <a:solidFill>
                  <a:srgbClr val="000000"/>
                </a:solidFill>
              </a:rPr>
              <a:t>		</a:t>
            </a:r>
          </a:p>
          <a:p>
            <a:pPr lvl="1" eaLnBrk="1">
              <a:buSzPct val="45000"/>
            </a:pPr>
            <a:r>
              <a:rPr lang="en-GB" altLang="en-US" sz="2000" dirty="0">
                <a:solidFill>
                  <a:srgbClr val="000000"/>
                </a:solidFill>
              </a:rPr>
              <a:t>The </a:t>
            </a:r>
            <a:r>
              <a:rPr lang="en-GB" altLang="en-US" sz="2000" dirty="0" err="1">
                <a:solidFill>
                  <a:srgbClr val="000000"/>
                </a:solidFill>
              </a:rPr>
              <a:t>catalog</a:t>
            </a:r>
            <a:r>
              <a:rPr lang="en-GB" altLang="en-US" sz="2000" dirty="0">
                <a:solidFill>
                  <a:srgbClr val="000000"/>
                </a:solidFill>
              </a:rPr>
              <a:t>, documents, and </a:t>
            </a:r>
            <a:r>
              <a:rPr lang="en-GB" altLang="en-US" sz="2000" dirty="0" err="1">
                <a:solidFill>
                  <a:srgbClr val="000000"/>
                </a:solidFill>
              </a:rPr>
              <a:t>calib</a:t>
            </a:r>
            <a:r>
              <a:rPr lang="en-GB" altLang="en-US" sz="2000" dirty="0">
                <a:solidFill>
                  <a:srgbClr val="000000"/>
                </a:solidFill>
              </a:rPr>
              <a:t> directories of these volumes are nearly identical, and most of their contents have been previously reviewed many times.</a:t>
            </a:r>
          </a:p>
          <a:p>
            <a:pPr lvl="1" eaLnBrk="1">
              <a:buSzPct val="45000"/>
            </a:pPr>
            <a:endParaRPr lang="en-GB" altLang="en-US" sz="2000" dirty="0">
              <a:solidFill>
                <a:srgbClr val="000000"/>
              </a:solidFill>
            </a:endParaRPr>
          </a:p>
          <a:p>
            <a:pPr lvl="1" eaLnBrk="1">
              <a:buSzPct val="45000"/>
            </a:pPr>
            <a:r>
              <a:rPr lang="en-GB" altLang="en-US" sz="2000" dirty="0">
                <a:solidFill>
                  <a:srgbClr val="000000"/>
                </a:solidFill>
              </a:rPr>
              <a:t>I have taken advantage of this fact to reduce the review effort.</a:t>
            </a:r>
          </a:p>
          <a:p>
            <a:pPr lvl="1" eaLnBrk="1">
              <a:buSzPct val="45000"/>
            </a:pPr>
            <a:endParaRPr lang="en-GB" altLang="en-US" sz="2000" dirty="0">
              <a:solidFill>
                <a:srgbClr val="000000"/>
              </a:solidFill>
            </a:endParaRPr>
          </a:p>
          <a:p>
            <a:pPr lvl="1" eaLnBrk="1">
              <a:buSzPct val="45000"/>
            </a:pPr>
            <a:r>
              <a:rPr lang="en-GB" altLang="en-US" sz="2000" dirty="0">
                <a:solidFill>
                  <a:srgbClr val="000000"/>
                </a:solidFill>
              </a:rPr>
              <a:t>I used the folder compare option in </a:t>
            </a:r>
            <a:r>
              <a:rPr lang="en-GB" altLang="en-US" sz="2000" dirty="0" err="1">
                <a:solidFill>
                  <a:srgbClr val="000000"/>
                </a:solidFill>
              </a:rPr>
              <a:t>BeyondCompare</a:t>
            </a:r>
            <a:r>
              <a:rPr lang="en-GB" altLang="en-US" sz="2000" dirty="0">
                <a:solidFill>
                  <a:srgbClr val="000000"/>
                </a:solidFill>
              </a:rPr>
              <a:t> 3.3.13 to compare like folders across the four volumes, and then compare files contained in the folders. Most of the time, the only variation in the directory contents or the</a:t>
            </a:r>
          </a:p>
          <a:p>
            <a:pPr lvl="1" eaLnBrk="1">
              <a:buSzPct val="45000"/>
            </a:pPr>
            <a:r>
              <a:rPr lang="en-GB" altLang="en-US" sz="2000" dirty="0">
                <a:solidFill>
                  <a:srgbClr val="000000"/>
                </a:solidFill>
              </a:rPr>
              <a:t>	file therein were the file time stamps and the </a:t>
            </a:r>
            <a:r>
              <a:rPr lang="en-GB" altLang="en-US" sz="2000" dirty="0" err="1">
                <a:solidFill>
                  <a:srgbClr val="000000"/>
                </a:solidFill>
              </a:rPr>
              <a:t>data_set_id’s</a:t>
            </a:r>
            <a:r>
              <a:rPr lang="en-GB" altLang="en-US" sz="2000" dirty="0">
                <a:solidFill>
                  <a:srgbClr val="000000"/>
                </a:solidFill>
              </a:rPr>
              <a:t> in the label files.</a:t>
            </a:r>
          </a:p>
          <a:p>
            <a:pPr lvl="1" eaLnBrk="1">
              <a:buSzPct val="45000"/>
            </a:pPr>
            <a:endParaRPr lang="en-GB" altLang="en-US" sz="2000" dirty="0">
              <a:solidFill>
                <a:srgbClr val="000000"/>
              </a:solidFill>
            </a:endParaRPr>
          </a:p>
          <a:p>
            <a:pPr lvl="1" eaLnBrk="1">
              <a:buSzPct val="45000"/>
            </a:pPr>
            <a:r>
              <a:rPr lang="en-GB" altLang="en-US" sz="2000" dirty="0">
                <a:solidFill>
                  <a:srgbClr val="000000"/>
                </a:solidFill>
              </a:rPr>
              <a:t>Once this information was available to me, I only reviewed unique files</a:t>
            </a:r>
          </a:p>
          <a:p>
            <a:pPr lvl="1" eaLnBrk="1">
              <a:buSzPct val="45000"/>
            </a:pPr>
            <a:endParaRPr lang="en-GB" altLang="en-US" sz="2000" dirty="0">
              <a:solidFill>
                <a:srgbClr val="000000"/>
              </a:solidFill>
            </a:endParaRPr>
          </a:p>
          <a:p>
            <a:pPr lvl="1" eaLnBrk="1">
              <a:buSzPct val="45000"/>
            </a:pPr>
            <a:r>
              <a:rPr lang="en-GB" altLang="en-US" sz="2000" dirty="0">
                <a:solidFill>
                  <a:srgbClr val="000000"/>
                </a:solidFill>
              </a:rPr>
              <a:t>Lastly, I looked at issues raised in the 2020 reviews to make sure that they had been addressed in this release.</a:t>
            </a:r>
          </a:p>
          <a:p>
            <a:pPr lvl="1" eaLnBrk="1">
              <a:buSzPct val="45000"/>
            </a:pPr>
            <a:endParaRPr lang="en-GB" altLang="en-US" sz="2000" dirty="0">
              <a:solidFill>
                <a:srgbClr val="000000"/>
              </a:solidFill>
            </a:endParaRPr>
          </a:p>
          <a:p>
            <a:pPr lvl="1" eaLnBrk="1">
              <a:buSzPct val="45000"/>
            </a:pPr>
            <a:endParaRPr lang="en-GB" altLang="en-US" sz="2000" b="1" i="1" dirty="0">
              <a:solidFill>
                <a:srgbClr val="000000"/>
              </a:solidFill>
            </a:endParaRPr>
          </a:p>
          <a:p>
            <a:pPr lvl="1" eaLnBrk="1">
              <a:buSzPct val="45000"/>
            </a:pPr>
            <a:endParaRPr lang="en-GB" altLang="en-US" sz="2000" b="1" i="1" dirty="0">
              <a:solidFill>
                <a:srgbClr val="000000"/>
              </a:solidFill>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Footer Placeholder 1">
            <a:extLst>
              <a:ext uri="{FF2B5EF4-FFF2-40B4-BE49-F238E27FC236}">
                <a16:creationId xmlns:a16="http://schemas.microsoft.com/office/drawing/2014/main" id="{B407BC74-80C0-434A-856E-D193F3C63A42}"/>
              </a:ext>
            </a:extLst>
          </p:cNvPr>
          <p:cNvSpPr>
            <a:spLocks noGrp="1"/>
          </p:cNvSpPr>
          <p:nvPr>
            <p:ph type="ftr" sz="quarter" idx="11"/>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r>
              <a:rPr lang="en-GB" altLang="en-US">
                <a:solidFill>
                  <a:srgbClr val="000000"/>
                </a:solidFill>
                <a:latin typeface="Times New Roman" panose="02020603050405020304" pitchFamily="18" charset="0"/>
              </a:rPr>
              <a:t>NH-SWAP Review S. Joy</a:t>
            </a:r>
          </a:p>
        </p:txBody>
      </p:sp>
      <p:sp>
        <p:nvSpPr>
          <p:cNvPr id="11267" name="Slide Number Placeholder 2">
            <a:extLst>
              <a:ext uri="{FF2B5EF4-FFF2-40B4-BE49-F238E27FC236}">
                <a16:creationId xmlns:a16="http://schemas.microsoft.com/office/drawing/2014/main" id="{5704EEF7-757D-44BB-A795-C83715A853F7}"/>
              </a:ext>
            </a:extLst>
          </p:cNvPr>
          <p:cNvSpPr>
            <a:spLocks noGrp="1"/>
          </p:cNvSpPr>
          <p:nvPr>
            <p:ph type="sldNum" sz="quarter" idx="12"/>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fld id="{C131096C-0378-47D2-A4C7-66614DAF3ACB}" type="slidenum">
              <a:rPr lang="en-GB" altLang="en-US">
                <a:solidFill>
                  <a:srgbClr val="000000"/>
                </a:solidFill>
                <a:latin typeface="Times New Roman" panose="02020603050405020304" pitchFamily="18" charset="0"/>
              </a:rPr>
              <a:pPr/>
              <a:t>5</a:t>
            </a:fld>
            <a:endParaRPr lang="en-GB" altLang="en-US">
              <a:solidFill>
                <a:srgbClr val="000000"/>
              </a:solidFill>
              <a:latin typeface="Times New Roman" panose="02020603050405020304" pitchFamily="18" charset="0"/>
            </a:endParaRPr>
          </a:p>
        </p:txBody>
      </p:sp>
      <p:sp>
        <p:nvSpPr>
          <p:cNvPr id="11268" name="TextBox 2">
            <a:extLst>
              <a:ext uri="{FF2B5EF4-FFF2-40B4-BE49-F238E27FC236}">
                <a16:creationId xmlns:a16="http://schemas.microsoft.com/office/drawing/2014/main" id="{995EA83E-5E64-4AC6-ABF3-D91BFC91E46B}"/>
              </a:ext>
            </a:extLst>
          </p:cNvPr>
          <p:cNvSpPr txBox="1">
            <a:spLocks noChangeArrowheads="1"/>
          </p:cNvSpPr>
          <p:nvPr/>
        </p:nvSpPr>
        <p:spPr bwMode="auto">
          <a:xfrm>
            <a:off x="371475" y="284163"/>
            <a:ext cx="9421813" cy="7755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1pPr>
            <a:lvl2pPr marL="457200" indent="-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9pPr>
          </a:lstStyle>
          <a:p>
            <a:pPr lvl="1" eaLnBrk="1">
              <a:buSzPct val="45000"/>
            </a:pPr>
            <a:r>
              <a:rPr lang="en-GB" altLang="en-US" sz="3200" b="1" i="1" dirty="0" err="1">
                <a:solidFill>
                  <a:srgbClr val="000000"/>
                </a:solidFill>
              </a:rPr>
              <a:t>Catalog</a:t>
            </a:r>
            <a:r>
              <a:rPr lang="en-GB" altLang="en-US" sz="3200" b="1" i="1" dirty="0">
                <a:solidFill>
                  <a:srgbClr val="000000"/>
                </a:solidFill>
              </a:rPr>
              <a:t> Directory: </a:t>
            </a:r>
          </a:p>
          <a:p>
            <a:pPr lvl="1" eaLnBrk="1">
              <a:buSzPct val="45000"/>
            </a:pPr>
            <a:r>
              <a:rPr lang="en-GB" altLang="en-US" sz="2000" b="1" i="1" dirty="0">
                <a:solidFill>
                  <a:srgbClr val="000000"/>
                </a:solidFill>
              </a:rPr>
              <a:t>catinfo.txt     - ok, might consider updating </a:t>
            </a:r>
            <a:r>
              <a:rPr lang="en-GB" altLang="en-US" sz="2000" b="1" i="1" dirty="0">
                <a:solidFill>
                  <a:srgbClr val="000000"/>
                </a:solidFill>
                <a:hlinkClick r:id="rId3"/>
              </a:rPr>
              <a:t>http://pds.jpl.nasa.gov/</a:t>
            </a:r>
            <a:r>
              <a:rPr lang="en-GB" altLang="en-US" sz="2000" b="1" i="1" dirty="0">
                <a:solidFill>
                  <a:srgbClr val="000000"/>
                </a:solidFill>
              </a:rPr>
              <a:t> to use https://</a:t>
            </a:r>
          </a:p>
          <a:p>
            <a:r>
              <a:rPr lang="en-US" altLang="en-US" b="1" i="1" dirty="0">
                <a:solidFill>
                  <a:schemeClr val="tx1"/>
                </a:solidFill>
              </a:rPr>
              <a:t>nh_kem.cat – ok (Frahm 5/20 review comments about KEM1 encounter </a:t>
            </a:r>
            <a:r>
              <a:rPr lang="en-US" altLang="en-US" b="1" i="1" dirty="0">
                <a:solidFill>
                  <a:srgbClr val="00CC00"/>
                </a:solidFill>
              </a:rPr>
              <a:t>addressed</a:t>
            </a:r>
            <a:r>
              <a:rPr lang="en-US" altLang="en-US" b="1" i="1" dirty="0">
                <a:solidFill>
                  <a:schemeClr val="tx1"/>
                </a:solidFill>
              </a:rPr>
              <a:t>)</a:t>
            </a:r>
          </a:p>
          <a:p>
            <a:r>
              <a:rPr lang="en-US" altLang="en-US" b="1" i="1" dirty="0">
                <a:solidFill>
                  <a:schemeClr val="tx1"/>
                </a:solidFill>
              </a:rPr>
              <a:t>nh.cat – ok, only on the -5- data</a:t>
            </a:r>
          </a:p>
          <a:p>
            <a:r>
              <a:rPr lang="en-US" altLang="en-US" b="1" i="1" dirty="0">
                <a:solidFill>
                  <a:schemeClr val="tx1"/>
                </a:solidFill>
              </a:rPr>
              <a:t>nhsc.cat – ok (Frahm 5/20 review comments about KBO observations, payload </a:t>
            </a:r>
            <a:r>
              <a:rPr lang="en-US" altLang="en-US" b="1" i="1" dirty="0">
                <a:solidFill>
                  <a:srgbClr val="FF0000"/>
                </a:solidFill>
              </a:rPr>
              <a:t>not addressed</a:t>
            </a:r>
            <a:r>
              <a:rPr lang="en-US" altLang="en-US" b="1" i="1" dirty="0">
                <a:solidFill>
                  <a:schemeClr val="tx1"/>
                </a:solidFill>
              </a:rPr>
              <a:t>)</a:t>
            </a:r>
          </a:p>
          <a:p>
            <a:r>
              <a:rPr lang="en-US" altLang="en-US" b="1" i="1" dirty="0">
                <a:solidFill>
                  <a:schemeClr val="tx1"/>
                </a:solidFill>
              </a:rPr>
              <a:t>ref.cat – The version of this file in the -5- dataset contains the KOLLMANNETAL2019 reference (addition not mentioned in the LABEL_REVISION_NOTE) that is not found in the -2- and -3- datasets. There should be one version for all of the datasets.</a:t>
            </a:r>
          </a:p>
          <a:p>
            <a:r>
              <a:rPr lang="en-US" altLang="en-US" b="1" i="1" dirty="0">
                <a:solidFill>
                  <a:schemeClr val="tx1"/>
                </a:solidFill>
              </a:rPr>
              <a:t>There are no differences between files that should be identical on the two volumes (</a:t>
            </a:r>
            <a:r>
              <a:rPr lang="en-GB" altLang="en-US" b="1" i="1" dirty="0">
                <a:solidFill>
                  <a:srgbClr val="000000"/>
                </a:solidFill>
              </a:rPr>
              <a:t>nh_kem.cat, nhsc.cat, ref.cat, swap.cat</a:t>
            </a:r>
            <a:r>
              <a:rPr lang="en-US" altLang="en-US" b="1" i="1" dirty="0">
                <a:solidFill>
                  <a:schemeClr val="tx1"/>
                </a:solidFill>
              </a:rPr>
              <a:t>, etc.) – good, correct versions included</a:t>
            </a:r>
            <a:endParaRPr lang="en-GB" altLang="en-US" sz="2000" b="1" i="1" dirty="0">
              <a:solidFill>
                <a:srgbClr val="000000"/>
              </a:solidFill>
            </a:endParaRPr>
          </a:p>
          <a:p>
            <a:pPr lvl="1" eaLnBrk="1">
              <a:buSzPct val="45000"/>
            </a:pPr>
            <a:endParaRPr lang="en-GB" altLang="en-US" sz="2000" b="1" i="1" dirty="0">
              <a:solidFill>
                <a:srgbClr val="000000"/>
              </a:solidFill>
            </a:endParaRPr>
          </a:p>
          <a:p>
            <a:pPr lvl="1" eaLnBrk="1">
              <a:buSzPct val="45000"/>
            </a:pPr>
            <a:r>
              <a:rPr lang="en-GB" altLang="en-US" b="1" i="1" dirty="0">
                <a:solidFill>
                  <a:srgbClr val="000000"/>
                </a:solidFill>
              </a:rPr>
              <a:t>dataset.cat (NH-X-SWAP-2-KEM1-V4.0)    </a:t>
            </a:r>
            <a:br>
              <a:rPr lang="en-GB" altLang="en-US" b="1" i="1" dirty="0">
                <a:solidFill>
                  <a:srgbClr val="000000"/>
                </a:solidFill>
              </a:rPr>
            </a:br>
            <a:r>
              <a:rPr lang="en-GB" altLang="en-US" b="1" i="1" dirty="0">
                <a:solidFill>
                  <a:srgbClr val="000000"/>
                </a:solidFill>
              </a:rPr>
              <a:t>          and</a:t>
            </a:r>
            <a:endParaRPr lang="en-US" altLang="en-US" b="1" i="1" dirty="0">
              <a:solidFill>
                <a:srgbClr val="000000"/>
              </a:solidFill>
            </a:endParaRPr>
          </a:p>
          <a:p>
            <a:pPr lvl="1" eaLnBrk="1">
              <a:buSzPct val="45000"/>
            </a:pPr>
            <a:r>
              <a:rPr lang="en-GB" altLang="en-US" b="1" i="1" dirty="0">
                <a:solidFill>
                  <a:srgbClr val="000000"/>
                </a:solidFill>
              </a:rPr>
              <a:t>dataset.cat (NH-X-SWAP-3-KEM1-V4.0)</a:t>
            </a:r>
          </a:p>
          <a:p>
            <a:pPr lvl="1" eaLnBrk="1">
              <a:buSzPct val="45000"/>
            </a:pPr>
            <a:r>
              <a:rPr lang="en-GB" altLang="en-US" b="1" i="1" dirty="0">
                <a:solidFill>
                  <a:srgbClr val="000000"/>
                </a:solidFill>
              </a:rPr>
              <a:t>		    are effectively the same file with only the most minor differences</a:t>
            </a:r>
          </a:p>
          <a:p>
            <a:pPr lvl="1" eaLnBrk="1">
              <a:buSzPct val="45000"/>
            </a:pPr>
            <a:r>
              <a:rPr lang="en-GB" altLang="en-US" b="1" i="1" dirty="0" err="1">
                <a:solidFill>
                  <a:srgbClr val="000000"/>
                </a:solidFill>
              </a:rPr>
              <a:t>dataset,cat</a:t>
            </a:r>
            <a:r>
              <a:rPr lang="en-GB" altLang="en-US" b="1" i="1" dirty="0">
                <a:solidFill>
                  <a:srgbClr val="000000"/>
                </a:solidFill>
              </a:rPr>
              <a:t> (</a:t>
            </a:r>
            <a:r>
              <a:rPr lang="en-GB" altLang="en-US" sz="1800" b="1" i="1" dirty="0">
                <a:solidFill>
                  <a:schemeClr val="tx1"/>
                </a:solidFill>
              </a:rPr>
              <a:t>nh-x-swap-5-derived-solarwind-v2.0</a:t>
            </a:r>
            <a:r>
              <a:rPr lang="en-GB" altLang="en-US" sz="1800" b="1" i="1" dirty="0">
                <a:solidFill>
                  <a:srgbClr val="000000"/>
                </a:solidFill>
              </a:rPr>
              <a:t>) – ok, contains a description of the difference between the v1 and v2 versions of the dataset. I don’t recall reviewing a v1 version and the </a:t>
            </a:r>
            <a:r>
              <a:rPr lang="en-US" altLang="en-US" b="1" i="1" dirty="0">
                <a:solidFill>
                  <a:schemeClr val="tx1"/>
                </a:solidFill>
              </a:rPr>
              <a:t>LABEL_REVISION_NOTE indicates that this is the initial release – curious.</a:t>
            </a:r>
            <a:br>
              <a:rPr lang="en-GB" altLang="en-US" b="1" i="1" dirty="0">
                <a:solidFill>
                  <a:srgbClr val="000000"/>
                </a:solidFill>
              </a:rPr>
            </a:br>
            <a:r>
              <a:rPr lang="en-GB" altLang="en-US" b="1" i="1" dirty="0">
                <a:solidFill>
                  <a:srgbClr val="000000"/>
                </a:solidFill>
              </a:rPr>
              <a:t>	   </a:t>
            </a:r>
            <a:endParaRPr lang="en-US" altLang="en-US" sz="2000" b="1" i="1" dirty="0">
              <a:solidFill>
                <a:srgbClr val="000000"/>
              </a:solidFill>
            </a:endParaRPr>
          </a:p>
          <a:p>
            <a:pPr lvl="1" eaLnBrk="1">
              <a:buSzPct val="45000"/>
            </a:pPr>
            <a:endParaRPr lang="en-GB" altLang="en-US" sz="2000" b="1" i="1" dirty="0">
              <a:solidFill>
                <a:srgbClr val="000000"/>
              </a:solidFill>
            </a:endParaRPr>
          </a:p>
          <a:p>
            <a:pPr lvl="1" eaLnBrk="1">
              <a:buSzPct val="45000"/>
            </a:pPr>
            <a:endParaRPr lang="en-GB" altLang="en-US" sz="2000" b="1" i="1" dirty="0">
              <a:solidFill>
                <a:srgbClr val="000000"/>
              </a:solidFill>
            </a:endParaRPr>
          </a:p>
          <a:p>
            <a:pPr lvl="1" eaLnBrk="1">
              <a:buSzPct val="45000"/>
            </a:pPr>
            <a:endParaRPr lang="en-GB" altLang="en-US" sz="2000" b="1" i="1" dirty="0">
              <a:solidFill>
                <a:srgbClr val="000000"/>
              </a:solidFill>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ooter Placeholder 1">
            <a:extLst>
              <a:ext uri="{FF2B5EF4-FFF2-40B4-BE49-F238E27FC236}">
                <a16:creationId xmlns:a16="http://schemas.microsoft.com/office/drawing/2014/main" id="{436AA270-C80A-40DA-B1D6-675934857AB5}"/>
              </a:ext>
            </a:extLst>
          </p:cNvPr>
          <p:cNvSpPr>
            <a:spLocks noGrp="1"/>
          </p:cNvSpPr>
          <p:nvPr>
            <p:ph type="ftr" sz="quarter" idx="11"/>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r>
              <a:rPr lang="en-GB" altLang="en-US">
                <a:solidFill>
                  <a:srgbClr val="000000"/>
                </a:solidFill>
                <a:latin typeface="Times New Roman" panose="02020603050405020304" pitchFamily="18" charset="0"/>
              </a:rPr>
              <a:t>NH-SWAP Review S. Joy</a:t>
            </a:r>
          </a:p>
        </p:txBody>
      </p:sp>
      <p:sp>
        <p:nvSpPr>
          <p:cNvPr id="13315" name="Slide Number Placeholder 2">
            <a:extLst>
              <a:ext uri="{FF2B5EF4-FFF2-40B4-BE49-F238E27FC236}">
                <a16:creationId xmlns:a16="http://schemas.microsoft.com/office/drawing/2014/main" id="{FD9E0E33-7ECC-4C98-BCDB-BB11D7E899E6}"/>
              </a:ext>
            </a:extLst>
          </p:cNvPr>
          <p:cNvSpPr>
            <a:spLocks noGrp="1"/>
          </p:cNvSpPr>
          <p:nvPr>
            <p:ph type="sldNum" sz="quarter" idx="12"/>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fld id="{6E9EC6BB-ADA8-4095-89F3-6AC37CF48FA1}" type="slidenum">
              <a:rPr lang="en-GB" altLang="en-US">
                <a:solidFill>
                  <a:srgbClr val="000000"/>
                </a:solidFill>
                <a:latin typeface="Times New Roman" panose="02020603050405020304" pitchFamily="18" charset="0"/>
              </a:rPr>
              <a:pPr/>
              <a:t>6</a:t>
            </a:fld>
            <a:endParaRPr lang="en-GB" altLang="en-US">
              <a:solidFill>
                <a:srgbClr val="000000"/>
              </a:solidFill>
              <a:latin typeface="Times New Roman" panose="02020603050405020304" pitchFamily="18" charset="0"/>
            </a:endParaRPr>
          </a:p>
        </p:txBody>
      </p:sp>
      <p:sp>
        <p:nvSpPr>
          <p:cNvPr id="13316" name="TextBox 2">
            <a:extLst>
              <a:ext uri="{FF2B5EF4-FFF2-40B4-BE49-F238E27FC236}">
                <a16:creationId xmlns:a16="http://schemas.microsoft.com/office/drawing/2014/main" id="{DCBA5764-0305-4DDB-A00F-4E5B50E67C50}"/>
              </a:ext>
            </a:extLst>
          </p:cNvPr>
          <p:cNvSpPr txBox="1">
            <a:spLocks noChangeArrowheads="1"/>
          </p:cNvSpPr>
          <p:nvPr/>
        </p:nvSpPr>
        <p:spPr bwMode="auto">
          <a:xfrm>
            <a:off x="371475" y="284163"/>
            <a:ext cx="9421813" cy="477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1pPr>
            <a:lvl2pPr marL="457200" indent="-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9pPr>
          </a:lstStyle>
          <a:p>
            <a:pPr lvl="1" eaLnBrk="1">
              <a:buSzPct val="45000"/>
            </a:pPr>
            <a:r>
              <a:rPr lang="en-GB" altLang="en-US" sz="3200" b="1" i="1">
                <a:solidFill>
                  <a:srgbClr val="000000"/>
                </a:solidFill>
              </a:rPr>
              <a:t>Calib Directory: </a:t>
            </a:r>
          </a:p>
          <a:p>
            <a:pPr lvl="1" eaLnBrk="1">
              <a:buSzPct val="45000"/>
            </a:pPr>
            <a:r>
              <a:rPr lang="en-GB" altLang="en-US" sz="3200" b="1" i="1">
                <a:solidFill>
                  <a:srgbClr val="000000"/>
                </a:solidFill>
              </a:rPr>
              <a:t>		</a:t>
            </a:r>
            <a:r>
              <a:rPr lang="en-GB" altLang="en-US" sz="2000" i="1">
                <a:solidFill>
                  <a:srgbClr val="000000"/>
                </a:solidFill>
              </a:rPr>
              <a:t>calinfo.txt     - good</a:t>
            </a:r>
          </a:p>
          <a:p>
            <a:pPr lvl="1" eaLnBrk="1">
              <a:buSzPct val="45000"/>
            </a:pPr>
            <a:r>
              <a:rPr lang="en-GB" altLang="en-US" sz="2000" i="1">
                <a:solidFill>
                  <a:srgbClr val="000000"/>
                </a:solidFill>
              </a:rPr>
              <a:t>		background_009_dac.tab (lbl) - good</a:t>
            </a:r>
          </a:p>
          <a:p>
            <a:pPr lvl="1" eaLnBrk="1">
              <a:buSzPct val="45000"/>
            </a:pPr>
            <a:r>
              <a:rPr lang="en-GB" altLang="en-US" sz="2000" i="1">
                <a:solidFill>
                  <a:srgbClr val="000000"/>
                </a:solidFill>
              </a:rPr>
              <a:t>		background_009_dac_jup.tab (lbl) - good</a:t>
            </a:r>
          </a:p>
          <a:p>
            <a:pPr lvl="1" eaLnBrk="1">
              <a:buSzPct val="45000"/>
            </a:pPr>
            <a:r>
              <a:rPr lang="en-GB" altLang="en-US" sz="2000" i="1">
                <a:solidFill>
                  <a:srgbClr val="000000"/>
                </a:solidFill>
              </a:rPr>
              <a:t>             esa_rpa_v16_energy_binsf_new.tab (lbl) - good</a:t>
            </a:r>
          </a:p>
          <a:p>
            <a:pPr lvl="1" eaLnBrk="1">
              <a:buSzPct val="45000"/>
            </a:pPr>
            <a:r>
              <a:rPr lang="en-GB" altLang="en-US" sz="2000" i="1">
                <a:solidFill>
                  <a:srgbClr val="000000"/>
                </a:solidFill>
              </a:rPr>
              <a:t>		esa_rpa_v18_energy_binsf_new.tab (lbl) - good</a:t>
            </a:r>
          </a:p>
          <a:p>
            <a:pPr lvl="1" eaLnBrk="1">
              <a:buSzPct val="45000"/>
            </a:pPr>
            <a:r>
              <a:rPr lang="en-GB" altLang="en-US" sz="2000" i="1">
                <a:solidFill>
                  <a:srgbClr val="000000"/>
                </a:solidFill>
              </a:rPr>
              <a:t>		esa_rpa_v19_energy_binsf_new2.tab (lbl) – good</a:t>
            </a:r>
          </a:p>
          <a:p>
            <a:pPr lvl="1" eaLnBrk="1">
              <a:buSzPct val="45000"/>
            </a:pPr>
            <a:r>
              <a:rPr lang="en-GB" altLang="en-US" sz="2000" i="1">
                <a:solidFill>
                  <a:srgbClr val="000000"/>
                </a:solidFill>
              </a:rPr>
              <a:t>		esa_shape.tab (lbl) – good</a:t>
            </a:r>
          </a:p>
          <a:p>
            <a:pPr lvl="1" eaLnBrk="1">
              <a:buSzPct val="45000"/>
            </a:pPr>
            <a:r>
              <a:rPr lang="en-GB" altLang="en-US" sz="2000" i="1">
                <a:solidFill>
                  <a:srgbClr val="000000"/>
                </a:solidFill>
              </a:rPr>
              <a:t>		fov_mask_2d.tab (lbl) – good</a:t>
            </a:r>
          </a:p>
          <a:p>
            <a:pPr lvl="1" eaLnBrk="1">
              <a:buSzPct val="45000"/>
            </a:pPr>
            <a:r>
              <a:rPr lang="en-GB" altLang="en-US" sz="2000" i="1">
                <a:solidFill>
                  <a:srgbClr val="000000"/>
                </a:solidFill>
              </a:rPr>
              <a:t>		list_energy.tab (lbl)  – good</a:t>
            </a:r>
          </a:p>
          <a:p>
            <a:pPr lvl="1" eaLnBrk="1">
              <a:buSzPct val="45000"/>
            </a:pPr>
            <a:r>
              <a:rPr lang="en-GB" altLang="en-US" sz="2000" i="1">
                <a:solidFill>
                  <a:srgbClr val="000000"/>
                </a:solidFill>
              </a:rPr>
              <a:t>		rpa_shape.tab (lbl) – good</a:t>
            </a:r>
          </a:p>
          <a:p>
            <a:pPr lvl="1" eaLnBrk="1">
              <a:buSzPct val="45000"/>
            </a:pPr>
            <a:endParaRPr lang="en-GB" altLang="en-US" sz="2000" b="1" i="1">
              <a:solidFill>
                <a:srgbClr val="000000"/>
              </a:solidFill>
            </a:endParaRPr>
          </a:p>
          <a:p>
            <a:pPr lvl="1" eaLnBrk="1">
              <a:buSzPct val="45000"/>
            </a:pPr>
            <a:r>
              <a:rPr lang="en-GB" altLang="en-US" sz="2000" b="1" i="1">
                <a:solidFill>
                  <a:srgbClr val="000000"/>
                </a:solidFill>
              </a:rPr>
              <a:t>Beyond Compare of all files to May 2020 release versions shows that the </a:t>
            </a:r>
          </a:p>
          <a:p>
            <a:pPr lvl="1" eaLnBrk="1">
              <a:buSzPct val="45000"/>
            </a:pPr>
            <a:r>
              <a:rPr lang="en-GB" altLang="en-US" sz="2000" b="1" i="1">
                <a:solidFill>
                  <a:srgbClr val="000000"/>
                </a:solidFill>
              </a:rPr>
              <a:t>only changes are to the DSID version (-V3.0 to –V4.0) in the LBL files.</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1">
            <a:extLst>
              <a:ext uri="{FF2B5EF4-FFF2-40B4-BE49-F238E27FC236}">
                <a16:creationId xmlns:a16="http://schemas.microsoft.com/office/drawing/2014/main" id="{0A502E0E-45FA-411D-BF42-64DFCA4886A4}"/>
              </a:ext>
            </a:extLst>
          </p:cNvPr>
          <p:cNvSpPr>
            <a:spLocks noGrp="1"/>
          </p:cNvSpPr>
          <p:nvPr>
            <p:ph type="ftr" sz="quarter" idx="11"/>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r>
              <a:rPr lang="en-GB" altLang="en-US">
                <a:solidFill>
                  <a:srgbClr val="000000"/>
                </a:solidFill>
                <a:latin typeface="Times New Roman" panose="02020603050405020304" pitchFamily="18" charset="0"/>
              </a:rPr>
              <a:t>NH-SWAP Review S. Joy</a:t>
            </a:r>
          </a:p>
        </p:txBody>
      </p:sp>
      <p:sp>
        <p:nvSpPr>
          <p:cNvPr id="15363" name="Slide Number Placeholder 2">
            <a:extLst>
              <a:ext uri="{FF2B5EF4-FFF2-40B4-BE49-F238E27FC236}">
                <a16:creationId xmlns:a16="http://schemas.microsoft.com/office/drawing/2014/main" id="{C0E7E768-43A2-428A-B023-34FED6A6743E}"/>
              </a:ext>
            </a:extLst>
          </p:cNvPr>
          <p:cNvSpPr>
            <a:spLocks noGrp="1"/>
          </p:cNvSpPr>
          <p:nvPr>
            <p:ph type="sldNum" sz="quarter" idx="12"/>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fld id="{29096C1D-E333-410B-B7A1-81011143E28B}" type="slidenum">
              <a:rPr lang="en-GB" altLang="en-US">
                <a:solidFill>
                  <a:srgbClr val="000000"/>
                </a:solidFill>
                <a:latin typeface="Times New Roman" panose="02020603050405020304" pitchFamily="18" charset="0"/>
              </a:rPr>
              <a:pPr/>
              <a:t>7</a:t>
            </a:fld>
            <a:endParaRPr lang="en-GB" altLang="en-US" dirty="0">
              <a:solidFill>
                <a:srgbClr val="000000"/>
              </a:solidFill>
              <a:latin typeface="Times New Roman" panose="02020603050405020304" pitchFamily="18" charset="0"/>
            </a:endParaRPr>
          </a:p>
        </p:txBody>
      </p:sp>
      <p:sp>
        <p:nvSpPr>
          <p:cNvPr id="15364" name="TextBox 2">
            <a:extLst>
              <a:ext uri="{FF2B5EF4-FFF2-40B4-BE49-F238E27FC236}">
                <a16:creationId xmlns:a16="http://schemas.microsoft.com/office/drawing/2014/main" id="{3C910607-A5A9-42F3-8F2D-EC7347EAAA80}"/>
              </a:ext>
            </a:extLst>
          </p:cNvPr>
          <p:cNvSpPr txBox="1">
            <a:spLocks noChangeArrowheads="1"/>
          </p:cNvSpPr>
          <p:nvPr/>
        </p:nvSpPr>
        <p:spPr bwMode="auto">
          <a:xfrm>
            <a:off x="131763" y="241300"/>
            <a:ext cx="9809162" cy="661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1pPr>
            <a:lvl2pPr marL="457200" indent="-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9pPr>
          </a:lstStyle>
          <a:p>
            <a:pPr lvl="1" eaLnBrk="1">
              <a:buSzPct val="45000"/>
            </a:pPr>
            <a:r>
              <a:rPr lang="en-GB" altLang="en-US" sz="2800" b="1" i="1" dirty="0">
                <a:solidFill>
                  <a:srgbClr val="000000"/>
                </a:solidFill>
              </a:rPr>
              <a:t>Document Directory: </a:t>
            </a:r>
          </a:p>
          <a:p>
            <a:pPr lvl="1" eaLnBrk="1">
              <a:buSzPct val="45000"/>
            </a:pPr>
            <a:r>
              <a:rPr lang="en-GB" altLang="en-US" sz="3200" b="1" i="1" dirty="0">
                <a:solidFill>
                  <a:srgbClr val="000000"/>
                </a:solidFill>
              </a:rPr>
              <a:t>		</a:t>
            </a:r>
            <a:r>
              <a:rPr lang="en-GB" altLang="en-US" sz="2000" b="1" i="1" dirty="0">
                <a:solidFill>
                  <a:srgbClr val="000000"/>
                </a:solidFill>
              </a:rPr>
              <a:t>docinfo.txt (all) - good</a:t>
            </a:r>
          </a:p>
          <a:p>
            <a:pPr lvl="1" eaLnBrk="1">
              <a:buSzPct val="45000"/>
            </a:pPr>
            <a:r>
              <a:rPr lang="en-GB" altLang="en-US" sz="2000" b="1" i="1" dirty="0">
                <a:solidFill>
                  <a:srgbClr val="000000"/>
                </a:solidFill>
              </a:rPr>
              <a:t>             </a:t>
            </a:r>
            <a:r>
              <a:rPr lang="en-GB" altLang="en-US" sz="2000" b="1" i="1" dirty="0" err="1">
                <a:solidFill>
                  <a:srgbClr val="000000"/>
                </a:solidFill>
              </a:rPr>
              <a:t>codmac_level_definitions</a:t>
            </a:r>
            <a:r>
              <a:rPr lang="en-GB" altLang="en-US" sz="2000" b="1" i="1" dirty="0">
                <a:solidFill>
                  <a:srgbClr val="000000"/>
                </a:solidFill>
              </a:rPr>
              <a:t>, lunineetal1995, </a:t>
            </a:r>
            <a:r>
              <a:rPr lang="en-GB" altLang="en-US" sz="2000" b="1" i="1" dirty="0" err="1">
                <a:solidFill>
                  <a:srgbClr val="000000"/>
                </a:solidFill>
              </a:rPr>
              <a:t>payload_ssr</a:t>
            </a:r>
            <a:r>
              <a:rPr lang="en-GB" altLang="en-US" sz="2000" b="1" i="1" dirty="0">
                <a:solidFill>
                  <a:srgbClr val="000000"/>
                </a:solidFill>
              </a:rPr>
              <a:t>, </a:t>
            </a:r>
            <a:r>
              <a:rPr lang="en-GB" altLang="en-US" sz="2000" b="1" i="1" dirty="0" err="1">
                <a:solidFill>
                  <a:srgbClr val="000000"/>
                </a:solidFill>
              </a:rPr>
              <a:t>swap_ssr</a:t>
            </a:r>
            <a:r>
              <a:rPr lang="en-GB" altLang="en-US" sz="2000" b="1" i="1" dirty="0">
                <a:solidFill>
                  <a:srgbClr val="000000"/>
                </a:solidFill>
              </a:rPr>
              <a:t>  </a:t>
            </a:r>
            <a:br>
              <a:rPr lang="en-GB" altLang="en-US" sz="2000" b="1" i="1" dirty="0">
                <a:solidFill>
                  <a:srgbClr val="000000"/>
                </a:solidFill>
              </a:rPr>
            </a:br>
            <a:r>
              <a:rPr lang="en-GB" altLang="en-US" sz="2000" b="1" i="1" dirty="0">
                <a:solidFill>
                  <a:srgbClr val="000000"/>
                </a:solidFill>
              </a:rPr>
              <a:t>             PDF files all PDF/A format. All previously reviewed and acceptable</a:t>
            </a:r>
            <a:br>
              <a:rPr lang="en-GB" altLang="en-US" sz="2000" b="1" i="1" dirty="0">
                <a:solidFill>
                  <a:srgbClr val="000000"/>
                </a:solidFill>
              </a:rPr>
            </a:br>
            <a:r>
              <a:rPr lang="en-GB" altLang="en-US" sz="2000" b="1" i="1" dirty="0">
                <a:solidFill>
                  <a:srgbClr val="000000"/>
                </a:solidFill>
              </a:rPr>
              <a:t>       </a:t>
            </a:r>
            <a:r>
              <a:rPr lang="en-GB" altLang="en-US" sz="2000" b="1" i="1" dirty="0" err="1">
                <a:solidFill>
                  <a:srgbClr val="000000"/>
                </a:solidFill>
              </a:rPr>
              <a:t>swap_cal</a:t>
            </a:r>
            <a:r>
              <a:rPr lang="en-GB" altLang="en-US" sz="2000" b="1" i="1" dirty="0">
                <a:solidFill>
                  <a:srgbClr val="000000"/>
                </a:solidFill>
              </a:rPr>
              <a:t> – good (</a:t>
            </a:r>
            <a:r>
              <a:rPr lang="en-GB" altLang="en-US" sz="2000" b="1" i="1" dirty="0">
                <a:solidFill>
                  <a:srgbClr val="00B050"/>
                </a:solidFill>
              </a:rPr>
              <a:t>errors in equations from previous review fixed!</a:t>
            </a:r>
            <a:r>
              <a:rPr lang="en-GB" altLang="en-US" sz="2000" b="1" i="1" dirty="0">
                <a:solidFill>
                  <a:schemeClr val="tx1"/>
                </a:solidFill>
              </a:rPr>
              <a:t>)</a:t>
            </a:r>
          </a:p>
          <a:p>
            <a:pPr lvl="1" eaLnBrk="1">
              <a:buSzPct val="45000"/>
            </a:pPr>
            <a:r>
              <a:rPr lang="en-GB" altLang="en-US" sz="2000" b="1" i="1" dirty="0">
                <a:solidFill>
                  <a:srgbClr val="000000"/>
                </a:solidFill>
              </a:rPr>
              <a:t>		nh_met2utc.tab file has be updated as requested.             </a:t>
            </a:r>
          </a:p>
          <a:p>
            <a:pPr lvl="1" eaLnBrk="1">
              <a:buSzPct val="45000"/>
            </a:pPr>
            <a:r>
              <a:rPr lang="en-GB" altLang="en-US" sz="2000" b="1" i="1" dirty="0">
                <a:solidFill>
                  <a:srgbClr val="000000"/>
                </a:solidFill>
              </a:rPr>
              <a:t>		</a:t>
            </a:r>
            <a:r>
              <a:rPr lang="en-GB" altLang="en-US" sz="2000" b="1" i="1" dirty="0" err="1">
                <a:solidFill>
                  <a:srgbClr val="000000"/>
                </a:solidFill>
              </a:rPr>
              <a:t>data_summary_plots</a:t>
            </a:r>
            <a:r>
              <a:rPr lang="en-GB" altLang="en-US" sz="2000" b="1" i="1" dirty="0">
                <a:solidFill>
                  <a:srgbClr val="000000"/>
                </a:solidFill>
              </a:rPr>
              <a:t> directory contents are ok, plots are useful	</a:t>
            </a:r>
          </a:p>
          <a:p>
            <a:pPr lvl="1" eaLnBrk="1">
              <a:buSzPct val="45000"/>
            </a:pPr>
            <a:r>
              <a:rPr lang="en-GB" altLang="en-US" sz="2000" b="1" i="1" dirty="0">
                <a:solidFill>
                  <a:srgbClr val="000000"/>
                </a:solidFill>
              </a:rPr>
              <a:t>		</a:t>
            </a:r>
            <a:r>
              <a:rPr lang="en-GB" altLang="en-US" sz="2000" b="1" i="1" dirty="0" err="1">
                <a:solidFill>
                  <a:srgbClr val="000000"/>
                </a:solidFill>
              </a:rPr>
              <a:t>nh_mission_trajectory.tab</a:t>
            </a:r>
            <a:r>
              <a:rPr lang="en-GB" altLang="en-US" sz="2000" b="1" i="1" dirty="0">
                <a:solidFill>
                  <a:srgbClr val="000000"/>
                </a:solidFill>
              </a:rPr>
              <a:t> (</a:t>
            </a:r>
            <a:r>
              <a:rPr lang="en-GB" altLang="en-US" sz="2000" b="1" i="1" dirty="0" err="1">
                <a:solidFill>
                  <a:srgbClr val="000000"/>
                </a:solidFill>
              </a:rPr>
              <a:t>lbl</a:t>
            </a:r>
            <a:r>
              <a:rPr lang="en-GB" altLang="en-US" sz="2000" b="1" i="1" dirty="0">
                <a:solidFill>
                  <a:srgbClr val="000000"/>
                </a:solidFill>
              </a:rPr>
              <a:t>) – </a:t>
            </a:r>
            <a:r>
              <a:rPr lang="en-GB" altLang="en-US" sz="2000" b="1" i="1" dirty="0">
                <a:solidFill>
                  <a:srgbClr val="00B050"/>
                </a:solidFill>
              </a:rPr>
              <a:t>See Next Slide</a:t>
            </a:r>
          </a:p>
          <a:p>
            <a:pPr lvl="1" eaLnBrk="1">
              <a:buSzPct val="45000"/>
            </a:pPr>
            <a:r>
              <a:rPr lang="en-GB" altLang="en-US" sz="2000" b="1" i="1" dirty="0">
                <a:solidFill>
                  <a:srgbClr val="000000"/>
                </a:solidFill>
              </a:rPr>
              <a:t>		quat_axyz_instr_to_j2k.asc (</a:t>
            </a:r>
            <a:r>
              <a:rPr lang="en-GB" altLang="en-US" sz="2000" b="1" i="1" dirty="0" err="1">
                <a:solidFill>
                  <a:srgbClr val="000000"/>
                </a:solidFill>
              </a:rPr>
              <a:t>lbl</a:t>
            </a:r>
            <a:r>
              <a:rPr lang="en-GB" altLang="en-US" sz="2000" b="1" i="1" dirty="0">
                <a:solidFill>
                  <a:srgbClr val="000000"/>
                </a:solidFill>
              </a:rPr>
              <a:t>) – good</a:t>
            </a:r>
          </a:p>
          <a:p>
            <a:pPr lvl="1" eaLnBrk="1">
              <a:buSzPct val="45000"/>
            </a:pPr>
            <a:r>
              <a:rPr lang="en-GB" altLang="en-US" sz="2000" b="1" i="1" dirty="0">
                <a:solidFill>
                  <a:srgbClr val="000000"/>
                </a:solidFill>
              </a:rPr>
              <a:t>		seq_swap_kem1.tab (.</a:t>
            </a:r>
            <a:r>
              <a:rPr lang="en-GB" altLang="en-US" sz="2000" b="1" i="1" dirty="0" err="1">
                <a:solidFill>
                  <a:srgbClr val="000000"/>
                </a:solidFill>
              </a:rPr>
              <a:t>lbl</a:t>
            </a:r>
            <a:r>
              <a:rPr lang="en-GB" altLang="en-US" sz="2000" b="1" i="1" dirty="0">
                <a:solidFill>
                  <a:srgbClr val="000000"/>
                </a:solidFill>
              </a:rPr>
              <a:t>)	- good, complete</a:t>
            </a:r>
          </a:p>
          <a:p>
            <a:pPr lvl="1" eaLnBrk="1">
              <a:buSzPct val="45000"/>
            </a:pPr>
            <a:r>
              <a:rPr lang="en-GB" altLang="en-US" sz="2000" b="1" i="1" dirty="0">
                <a:solidFill>
                  <a:srgbClr val="000000"/>
                </a:solidFill>
              </a:rPr>
              <a:t>		seq_swap_kemcruise1.tab (.</a:t>
            </a:r>
            <a:r>
              <a:rPr lang="en-GB" altLang="en-US" sz="2000" b="1" i="1" dirty="0" err="1">
                <a:solidFill>
                  <a:srgbClr val="000000"/>
                </a:solidFill>
              </a:rPr>
              <a:t>lbl</a:t>
            </a:r>
            <a:r>
              <a:rPr lang="en-GB" altLang="en-US" sz="2000" b="1" i="1" dirty="0">
                <a:solidFill>
                  <a:srgbClr val="000000"/>
                </a:solidFill>
              </a:rPr>
              <a:t>) – good, complete</a:t>
            </a:r>
          </a:p>
          <a:p>
            <a:pPr lvl="1" eaLnBrk="1">
              <a:buSzPct val="45000"/>
            </a:pPr>
            <a:r>
              <a:rPr lang="en-GB" altLang="en-US" sz="2000" b="1" i="1" dirty="0">
                <a:solidFill>
                  <a:srgbClr val="000000"/>
                </a:solidFill>
              </a:rPr>
              <a:t>		nh_fov.png (</a:t>
            </a:r>
            <a:r>
              <a:rPr lang="en-GB" altLang="en-US" sz="2000" b="1" i="1" dirty="0" err="1">
                <a:solidFill>
                  <a:srgbClr val="000000"/>
                </a:solidFill>
              </a:rPr>
              <a:t>lbl</a:t>
            </a:r>
            <a:r>
              <a:rPr lang="en-GB" altLang="en-US" sz="2000" b="1" i="1" dirty="0">
                <a:solidFill>
                  <a:srgbClr val="000000"/>
                </a:solidFill>
              </a:rPr>
              <a:t>) - good</a:t>
            </a:r>
          </a:p>
          <a:p>
            <a:pPr lvl="1" eaLnBrk="1">
              <a:buSzPct val="45000"/>
            </a:pPr>
            <a:r>
              <a:rPr lang="en-GB" altLang="en-US" sz="2800" b="1" i="1" dirty="0">
                <a:solidFill>
                  <a:srgbClr val="000000"/>
                </a:solidFill>
              </a:rPr>
              <a:t>Document/</a:t>
            </a:r>
            <a:r>
              <a:rPr lang="en-GB" altLang="en-US" sz="2800" b="1" i="1" dirty="0" err="1">
                <a:solidFill>
                  <a:srgbClr val="000000"/>
                </a:solidFill>
              </a:rPr>
              <a:t>data_summary_plots</a:t>
            </a:r>
            <a:r>
              <a:rPr lang="en-GB" altLang="en-US" sz="2800" b="1" i="1" dirty="0">
                <a:solidFill>
                  <a:srgbClr val="000000"/>
                </a:solidFill>
              </a:rPr>
              <a:t> Directory:</a:t>
            </a:r>
          </a:p>
          <a:p>
            <a:pPr lvl="1" eaLnBrk="1">
              <a:buSzPct val="45000"/>
            </a:pPr>
            <a:r>
              <a:rPr lang="en-GB" altLang="en-US" sz="2000" b="1" i="1" dirty="0">
                <a:solidFill>
                  <a:srgbClr val="000000"/>
                </a:solidFill>
              </a:rPr>
              <a:t>		Plots available for all days when calibrated data are available</a:t>
            </a:r>
            <a:endParaRPr lang="en-GB" altLang="en-US" sz="2000" b="1" i="1" dirty="0">
              <a:solidFill>
                <a:srgbClr val="FF0000"/>
              </a:solidFill>
            </a:endParaRPr>
          </a:p>
          <a:p>
            <a:pPr lvl="1" eaLnBrk="1">
              <a:buSzPct val="45000"/>
            </a:pPr>
            <a:r>
              <a:rPr lang="en-GB" altLang="en-US" sz="2800" b="1" i="1" dirty="0">
                <a:solidFill>
                  <a:srgbClr val="000000"/>
                </a:solidFill>
              </a:rPr>
              <a:t>Document/</a:t>
            </a:r>
            <a:r>
              <a:rPr lang="en-GB" altLang="en-US" sz="2800" b="1" i="1" dirty="0" err="1">
                <a:solidFill>
                  <a:srgbClr val="000000"/>
                </a:solidFill>
              </a:rPr>
              <a:t>traj</a:t>
            </a:r>
            <a:r>
              <a:rPr lang="en-GB" altLang="en-US" sz="2800" b="1" i="1" dirty="0">
                <a:solidFill>
                  <a:srgbClr val="000000"/>
                </a:solidFill>
              </a:rPr>
              <a:t> Directory</a:t>
            </a:r>
            <a:br>
              <a:rPr lang="en-GB" altLang="en-US" sz="2000" b="1" i="1" dirty="0">
                <a:solidFill>
                  <a:srgbClr val="000000"/>
                </a:solidFill>
              </a:rPr>
            </a:br>
            <a:r>
              <a:rPr lang="en-GB" altLang="en-US" sz="2000" b="1" i="1" dirty="0">
                <a:solidFill>
                  <a:srgbClr val="000000"/>
                </a:solidFill>
              </a:rPr>
              <a:t>	trajinfo.txt – good</a:t>
            </a:r>
            <a:br>
              <a:rPr lang="en-GB" altLang="en-US" sz="2000" b="1" i="1" dirty="0">
                <a:solidFill>
                  <a:srgbClr val="000000"/>
                </a:solidFill>
              </a:rPr>
            </a:br>
            <a:r>
              <a:rPr lang="en-GB" altLang="en-US" sz="2000" b="1" i="1" dirty="0">
                <a:solidFill>
                  <a:srgbClr val="000000"/>
                </a:solidFill>
              </a:rPr>
              <a:t>	traj_2006_2021_1d.tab (</a:t>
            </a:r>
            <a:r>
              <a:rPr lang="en-GB" altLang="en-US" sz="2000" b="1" i="1" dirty="0" err="1">
                <a:solidFill>
                  <a:srgbClr val="000000"/>
                </a:solidFill>
              </a:rPr>
              <a:t>lbl</a:t>
            </a:r>
            <a:r>
              <a:rPr lang="en-GB" altLang="en-US" sz="2000" b="1" i="1" dirty="0">
                <a:solidFill>
                  <a:srgbClr val="000000"/>
                </a:solidFill>
              </a:rPr>
              <a:t>, </a:t>
            </a:r>
            <a:r>
              <a:rPr lang="en-GB" altLang="en-US" sz="2000" b="1" i="1" dirty="0" err="1">
                <a:solidFill>
                  <a:srgbClr val="000000"/>
                </a:solidFill>
              </a:rPr>
              <a:t>fmt</a:t>
            </a:r>
            <a:r>
              <a:rPr lang="en-GB" altLang="en-US" sz="2000" b="1" i="1" dirty="0">
                <a:solidFill>
                  <a:srgbClr val="000000"/>
                </a:solidFill>
              </a:rPr>
              <a:t>) – ok</a:t>
            </a:r>
          </a:p>
          <a:p>
            <a:pPr lvl="1" eaLnBrk="1">
              <a:buSzPct val="45000"/>
            </a:pPr>
            <a:r>
              <a:rPr lang="en-GB" altLang="en-US" sz="2800" b="1" i="1" dirty="0">
                <a:solidFill>
                  <a:srgbClr val="000000"/>
                </a:solidFill>
              </a:rPr>
              <a:t>Document</a:t>
            </a:r>
            <a:r>
              <a:rPr lang="en-GB" altLang="en-US" sz="2000" b="1" i="1" dirty="0">
                <a:solidFill>
                  <a:srgbClr val="000000"/>
                </a:solidFill>
              </a:rPr>
              <a:t>  </a:t>
            </a:r>
            <a:r>
              <a:rPr lang="en-GB" altLang="en-US" sz="2400" dirty="0">
                <a:solidFill>
                  <a:srgbClr val="000000"/>
                </a:solidFill>
              </a:rPr>
              <a:t>(</a:t>
            </a:r>
            <a:r>
              <a:rPr lang="en-US" altLang="en-US" sz="2400" dirty="0">
                <a:solidFill>
                  <a:schemeClr val="tx1"/>
                </a:solidFill>
              </a:rPr>
              <a:t>nh-x-swap-5-derived-solarwind-v2.0)</a:t>
            </a:r>
            <a:br>
              <a:rPr lang="en-US" altLang="en-US" sz="2400" dirty="0">
                <a:solidFill>
                  <a:schemeClr val="tx1"/>
                </a:solidFill>
              </a:rPr>
            </a:br>
            <a:r>
              <a:rPr lang="en-US" altLang="en-US" sz="2000" dirty="0">
                <a:solidFill>
                  <a:schemeClr val="tx1"/>
                </a:solidFill>
              </a:rPr>
              <a:t>Text files (</a:t>
            </a:r>
            <a:r>
              <a:rPr lang="en-US" altLang="en-US" sz="2000" b="1" dirty="0">
                <a:solidFill>
                  <a:schemeClr val="tx1"/>
                </a:solidFill>
              </a:rPr>
              <a:t>docinfo.txt</a:t>
            </a:r>
            <a:r>
              <a:rPr lang="en-US" altLang="en-US" sz="2000" dirty="0">
                <a:solidFill>
                  <a:schemeClr val="tx1"/>
                </a:solidFill>
              </a:rPr>
              <a:t>, </a:t>
            </a:r>
            <a:r>
              <a:rPr lang="en-US" altLang="en-US" sz="2000" b="1" dirty="0">
                <a:solidFill>
                  <a:schemeClr val="tx1"/>
                </a:solidFill>
              </a:rPr>
              <a:t>error_notes.txt</a:t>
            </a:r>
            <a:r>
              <a:rPr lang="en-US" altLang="en-US" sz="2000" dirty="0">
                <a:solidFill>
                  <a:schemeClr val="tx1"/>
                </a:solidFill>
              </a:rPr>
              <a:t>) with attached labels - </a:t>
            </a:r>
            <a:r>
              <a:rPr lang="en-US" altLang="en-US" sz="2000" b="1" dirty="0">
                <a:solidFill>
                  <a:schemeClr val="tx1"/>
                </a:solidFill>
              </a:rPr>
              <a:t>ok</a:t>
            </a:r>
            <a:endParaRPr lang="en-GB" altLang="en-US" sz="2000" b="1" i="1" dirty="0">
              <a:solidFill>
                <a:srgbClr val="000000"/>
              </a:solidFill>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Footer Placeholder 1">
            <a:extLst>
              <a:ext uri="{FF2B5EF4-FFF2-40B4-BE49-F238E27FC236}">
                <a16:creationId xmlns:a16="http://schemas.microsoft.com/office/drawing/2014/main" id="{F492ABA8-D10D-494A-B660-E86F4708535B}"/>
              </a:ext>
            </a:extLst>
          </p:cNvPr>
          <p:cNvSpPr>
            <a:spLocks noGrp="1"/>
          </p:cNvSpPr>
          <p:nvPr>
            <p:ph type="ftr" sz="quarter" idx="11"/>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r>
              <a:rPr lang="en-GB" altLang="en-US">
                <a:solidFill>
                  <a:srgbClr val="000000"/>
                </a:solidFill>
                <a:latin typeface="Times New Roman" panose="02020603050405020304" pitchFamily="18" charset="0"/>
              </a:rPr>
              <a:t>NH-SWAP Review S. Joy</a:t>
            </a:r>
          </a:p>
        </p:txBody>
      </p:sp>
      <p:sp>
        <p:nvSpPr>
          <p:cNvPr id="17411" name="Slide Number Placeholder 2">
            <a:extLst>
              <a:ext uri="{FF2B5EF4-FFF2-40B4-BE49-F238E27FC236}">
                <a16:creationId xmlns:a16="http://schemas.microsoft.com/office/drawing/2014/main" id="{709F7097-F17C-441C-9E47-10501841503D}"/>
              </a:ext>
            </a:extLst>
          </p:cNvPr>
          <p:cNvSpPr>
            <a:spLocks noGrp="1"/>
          </p:cNvSpPr>
          <p:nvPr>
            <p:ph type="sldNum" sz="quarter" idx="12"/>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fld id="{7D566597-3B16-4082-AE05-6C79A2A0B6BF}" type="slidenum">
              <a:rPr lang="en-GB" altLang="en-US">
                <a:solidFill>
                  <a:srgbClr val="000000"/>
                </a:solidFill>
                <a:latin typeface="Times New Roman" panose="02020603050405020304" pitchFamily="18" charset="0"/>
              </a:rPr>
              <a:pPr/>
              <a:t>8</a:t>
            </a:fld>
            <a:endParaRPr lang="en-GB" altLang="en-US">
              <a:solidFill>
                <a:srgbClr val="000000"/>
              </a:solidFill>
              <a:latin typeface="Times New Roman" panose="02020603050405020304" pitchFamily="18" charset="0"/>
            </a:endParaRPr>
          </a:p>
        </p:txBody>
      </p:sp>
      <p:sp>
        <p:nvSpPr>
          <p:cNvPr id="17412" name="TextBox 2">
            <a:extLst>
              <a:ext uri="{FF2B5EF4-FFF2-40B4-BE49-F238E27FC236}">
                <a16:creationId xmlns:a16="http://schemas.microsoft.com/office/drawing/2014/main" id="{FBB25DF5-5928-43C5-847D-A18DFACB4B39}"/>
              </a:ext>
            </a:extLst>
          </p:cNvPr>
          <p:cNvSpPr txBox="1">
            <a:spLocks noChangeArrowheads="1"/>
          </p:cNvSpPr>
          <p:nvPr/>
        </p:nvSpPr>
        <p:spPr bwMode="auto">
          <a:xfrm>
            <a:off x="131763" y="241300"/>
            <a:ext cx="9809162"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1pPr>
            <a:lvl2pPr marL="457200" indent="-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9pPr>
          </a:lstStyle>
          <a:p>
            <a:pPr lvl="1" eaLnBrk="1">
              <a:buSzPct val="45000"/>
            </a:pPr>
            <a:r>
              <a:rPr lang="en-GB" altLang="en-US" sz="2800" b="1" i="1" dirty="0">
                <a:solidFill>
                  <a:srgbClr val="000000"/>
                </a:solidFill>
              </a:rPr>
              <a:t>Document Directory: </a:t>
            </a:r>
            <a:endParaRPr lang="en-GB" altLang="en-US" sz="2000" b="1" i="1" dirty="0">
              <a:solidFill>
                <a:srgbClr val="000000"/>
              </a:solidFill>
            </a:endParaRPr>
          </a:p>
          <a:p>
            <a:pPr lvl="1" eaLnBrk="1">
              <a:buSzPct val="45000"/>
            </a:pPr>
            <a:r>
              <a:rPr lang="en-GB" altLang="en-US" sz="2000" b="1" i="1" dirty="0">
                <a:solidFill>
                  <a:srgbClr val="000000"/>
                </a:solidFill>
              </a:rPr>
              <a:t>		</a:t>
            </a:r>
            <a:r>
              <a:rPr lang="en-GB" altLang="en-US" sz="2000" b="1" i="1" dirty="0" err="1">
                <a:solidFill>
                  <a:srgbClr val="000000"/>
                </a:solidFill>
              </a:rPr>
              <a:t>nh_mission_trajectory.tab</a:t>
            </a:r>
            <a:r>
              <a:rPr lang="en-GB" altLang="en-US" sz="2000" b="1" i="1" dirty="0">
                <a:solidFill>
                  <a:srgbClr val="000000"/>
                </a:solidFill>
              </a:rPr>
              <a:t> – Values at same times are identical to those provided in the Dec 2020 review version of this file</a:t>
            </a:r>
            <a:endParaRPr lang="en-GB" altLang="en-US" sz="2000" b="1" i="1" dirty="0">
              <a:solidFill>
                <a:srgbClr val="FF0000"/>
              </a:solidFill>
            </a:endParaRPr>
          </a:p>
          <a:p>
            <a:pPr lvl="1" eaLnBrk="1">
              <a:buSzPct val="45000"/>
            </a:pPr>
            <a:r>
              <a:rPr lang="en-GB" altLang="en-US" sz="2000" b="1" i="1" dirty="0">
                <a:solidFill>
                  <a:srgbClr val="000000"/>
                </a:solidFill>
              </a:rPr>
              <a:t>		</a:t>
            </a:r>
          </a:p>
        </p:txBody>
      </p:sp>
      <p:sp>
        <p:nvSpPr>
          <p:cNvPr id="17413" name="TextBox 2">
            <a:extLst>
              <a:ext uri="{FF2B5EF4-FFF2-40B4-BE49-F238E27FC236}">
                <a16:creationId xmlns:a16="http://schemas.microsoft.com/office/drawing/2014/main" id="{FFB8F505-6A9F-45E5-BAA2-E536DD54824D}"/>
              </a:ext>
            </a:extLst>
          </p:cNvPr>
          <p:cNvSpPr txBox="1">
            <a:spLocks noChangeArrowheads="1"/>
          </p:cNvSpPr>
          <p:nvPr/>
        </p:nvSpPr>
        <p:spPr bwMode="auto">
          <a:xfrm>
            <a:off x="1724025" y="1444052"/>
            <a:ext cx="20570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dirty="0">
                <a:solidFill>
                  <a:schemeClr val="tx1"/>
                </a:solidFill>
              </a:rPr>
              <a:t>Feb 2022 Version </a:t>
            </a:r>
          </a:p>
        </p:txBody>
      </p:sp>
      <p:sp>
        <p:nvSpPr>
          <p:cNvPr id="17414" name="TextBox 6">
            <a:extLst>
              <a:ext uri="{FF2B5EF4-FFF2-40B4-BE49-F238E27FC236}">
                <a16:creationId xmlns:a16="http://schemas.microsoft.com/office/drawing/2014/main" id="{50A5145C-1D69-4DFA-804B-62D03055E8B9}"/>
              </a:ext>
            </a:extLst>
          </p:cNvPr>
          <p:cNvSpPr txBox="1">
            <a:spLocks noChangeArrowheads="1"/>
          </p:cNvSpPr>
          <p:nvPr/>
        </p:nvSpPr>
        <p:spPr bwMode="auto">
          <a:xfrm>
            <a:off x="6267450" y="1488502"/>
            <a:ext cx="21339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dirty="0">
                <a:solidFill>
                  <a:schemeClr val="tx1"/>
                </a:solidFill>
              </a:rPr>
              <a:t> Dec 2020 Version </a:t>
            </a:r>
          </a:p>
        </p:txBody>
      </p:sp>
      <p:sp>
        <p:nvSpPr>
          <p:cNvPr id="17419" name="TextBox 13">
            <a:extLst>
              <a:ext uri="{FF2B5EF4-FFF2-40B4-BE49-F238E27FC236}">
                <a16:creationId xmlns:a16="http://schemas.microsoft.com/office/drawing/2014/main" id="{AB383F5B-C131-4476-853A-301D76DEA4CD}"/>
              </a:ext>
            </a:extLst>
          </p:cNvPr>
          <p:cNvSpPr txBox="1">
            <a:spLocks noChangeArrowheads="1"/>
          </p:cNvSpPr>
          <p:nvPr/>
        </p:nvSpPr>
        <p:spPr bwMode="auto">
          <a:xfrm>
            <a:off x="73873" y="4800624"/>
            <a:ext cx="10033516"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b="1" dirty="0">
                <a:solidFill>
                  <a:schemeClr val="tx1"/>
                </a:solidFill>
              </a:rPr>
              <a:t>In the Dec 2020 review, I showed that the trajectory data provided differed substantially</a:t>
            </a:r>
            <a:br>
              <a:rPr lang="en-US" altLang="en-US" b="1" dirty="0">
                <a:solidFill>
                  <a:schemeClr val="tx1"/>
                </a:solidFill>
              </a:rPr>
            </a:br>
            <a:r>
              <a:rPr lang="en-US" altLang="en-US" b="1" dirty="0">
                <a:solidFill>
                  <a:schemeClr val="tx1"/>
                </a:solidFill>
              </a:rPr>
              <a:t>from those provided in the May 2020 review at the same times.  This was most likely the</a:t>
            </a:r>
            <a:br>
              <a:rPr lang="en-US" altLang="en-US" b="1" dirty="0">
                <a:solidFill>
                  <a:schemeClr val="tx1"/>
                </a:solidFill>
              </a:rPr>
            </a:br>
            <a:r>
              <a:rPr lang="en-US" altLang="en-US" b="1" dirty="0">
                <a:solidFill>
                  <a:schemeClr val="tx1"/>
                </a:solidFill>
              </a:rPr>
              <a:t>result of creating the files using different kernel sets, one of which was a predict. I </a:t>
            </a:r>
            <a:br>
              <a:rPr lang="en-US" altLang="en-US" b="1" dirty="0">
                <a:solidFill>
                  <a:schemeClr val="tx1"/>
                </a:solidFill>
              </a:rPr>
            </a:br>
            <a:r>
              <a:rPr lang="en-US" altLang="en-US" b="1" dirty="0">
                <a:solidFill>
                  <a:schemeClr val="tx1"/>
                </a:solidFill>
              </a:rPr>
              <a:t>suggested that the kernels used to create the file should be included in the product label. </a:t>
            </a:r>
          </a:p>
          <a:p>
            <a:endParaRPr lang="en-US" altLang="en-US" b="1" dirty="0">
              <a:solidFill>
                <a:schemeClr val="tx1"/>
              </a:solidFill>
            </a:endParaRPr>
          </a:p>
          <a:p>
            <a:r>
              <a:rPr lang="en-US" altLang="en-US" b="1" dirty="0">
                <a:solidFill>
                  <a:srgbClr val="00B050"/>
                </a:solidFill>
              </a:rPr>
              <a:t>The label for </a:t>
            </a:r>
            <a:r>
              <a:rPr lang="en-GB" altLang="en-US" sz="1800" b="1" i="1" dirty="0" err="1">
                <a:solidFill>
                  <a:srgbClr val="00B050"/>
                </a:solidFill>
              </a:rPr>
              <a:t>nh_mission_trajectory.tab</a:t>
            </a:r>
            <a:r>
              <a:rPr lang="en-GB" altLang="en-US" sz="1800" b="1" i="1" dirty="0">
                <a:solidFill>
                  <a:srgbClr val="00B050"/>
                </a:solidFill>
              </a:rPr>
              <a:t> (.</a:t>
            </a:r>
            <a:r>
              <a:rPr lang="en-GB" altLang="en-US" sz="1800" b="1" i="1" dirty="0" err="1">
                <a:solidFill>
                  <a:srgbClr val="00B050"/>
                </a:solidFill>
              </a:rPr>
              <a:t>lbl</a:t>
            </a:r>
            <a:r>
              <a:rPr lang="en-GB" altLang="en-US" sz="1800" b="1" i="1" dirty="0">
                <a:solidFill>
                  <a:srgbClr val="00B050"/>
                </a:solidFill>
              </a:rPr>
              <a:t>) in the Feb 2022 datasets includes the list </a:t>
            </a:r>
            <a:br>
              <a:rPr lang="en-GB" altLang="en-US" sz="1800" b="1" i="1" dirty="0">
                <a:solidFill>
                  <a:srgbClr val="00B050"/>
                </a:solidFill>
              </a:rPr>
            </a:br>
            <a:r>
              <a:rPr lang="en-GB" altLang="en-US" sz="1800" b="1" i="1" dirty="0">
                <a:solidFill>
                  <a:srgbClr val="00B050"/>
                </a:solidFill>
              </a:rPr>
              <a:t>of kernels used to generate the data – Thank you!!!</a:t>
            </a:r>
            <a:endParaRPr lang="en-US" altLang="en-US" b="1" dirty="0">
              <a:solidFill>
                <a:srgbClr val="00B050"/>
              </a:solidFill>
            </a:endParaRPr>
          </a:p>
        </p:txBody>
      </p:sp>
      <p:pic>
        <p:nvPicPr>
          <p:cNvPr id="5" name="Picture 4">
            <a:extLst>
              <a:ext uri="{FF2B5EF4-FFF2-40B4-BE49-F238E27FC236}">
                <a16:creationId xmlns:a16="http://schemas.microsoft.com/office/drawing/2014/main" id="{76AF8C09-099E-40EA-ABDF-3FEB19D2E605}"/>
              </a:ext>
            </a:extLst>
          </p:cNvPr>
          <p:cNvPicPr>
            <a:picLocks noChangeAspect="1"/>
          </p:cNvPicPr>
          <p:nvPr/>
        </p:nvPicPr>
        <p:blipFill>
          <a:blip r:embed="rId3"/>
          <a:stretch>
            <a:fillRect/>
          </a:stretch>
        </p:blipFill>
        <p:spPr>
          <a:xfrm>
            <a:off x="791123" y="1872484"/>
            <a:ext cx="8917169" cy="2844091"/>
          </a:xfrm>
          <a:prstGeom prst="rect">
            <a:avLst/>
          </a:prstGeom>
        </p:spPr>
      </p:pic>
      <p:sp>
        <p:nvSpPr>
          <p:cNvPr id="6" name="TextBox 5">
            <a:extLst>
              <a:ext uri="{FF2B5EF4-FFF2-40B4-BE49-F238E27FC236}">
                <a16:creationId xmlns:a16="http://schemas.microsoft.com/office/drawing/2014/main" id="{59F1A7BC-9BAF-49A1-B654-351DB69D7345}"/>
              </a:ext>
            </a:extLst>
          </p:cNvPr>
          <p:cNvSpPr txBox="1"/>
          <p:nvPr/>
        </p:nvSpPr>
        <p:spPr>
          <a:xfrm>
            <a:off x="5586334" y="2605683"/>
            <a:ext cx="3835345" cy="1200329"/>
          </a:xfrm>
          <a:prstGeom prst="rect">
            <a:avLst/>
          </a:prstGeom>
          <a:noFill/>
        </p:spPr>
        <p:txBody>
          <a:bodyPr wrap="none" rtlCol="0">
            <a:spAutoFit/>
          </a:bodyPr>
          <a:lstStyle/>
          <a:p>
            <a:r>
              <a:rPr lang="en-US" dirty="0" err="1">
                <a:solidFill>
                  <a:schemeClr val="tx1"/>
                </a:solidFill>
              </a:rPr>
              <a:t>BeyondCompare</a:t>
            </a:r>
            <a:r>
              <a:rPr lang="en-US" dirty="0">
                <a:solidFill>
                  <a:schemeClr val="tx1"/>
                </a:solidFill>
              </a:rPr>
              <a:t> differences shown</a:t>
            </a:r>
            <a:br>
              <a:rPr lang="en-US" dirty="0">
                <a:solidFill>
                  <a:schemeClr val="tx1"/>
                </a:solidFill>
              </a:rPr>
            </a:br>
            <a:r>
              <a:rPr lang="en-US" dirty="0">
                <a:solidFill>
                  <a:schemeClr val="tx1"/>
                </a:solidFill>
              </a:rPr>
              <a:t>in red. Only differences are that</a:t>
            </a:r>
            <a:br>
              <a:rPr lang="en-US" dirty="0">
                <a:solidFill>
                  <a:schemeClr val="tx1"/>
                </a:solidFill>
              </a:rPr>
            </a:br>
            <a:r>
              <a:rPr lang="en-US" dirty="0">
                <a:solidFill>
                  <a:schemeClr val="tx1"/>
                </a:solidFill>
              </a:rPr>
              <a:t>the new dataset contains additional</a:t>
            </a:r>
            <a:br>
              <a:rPr lang="en-US" dirty="0">
                <a:solidFill>
                  <a:schemeClr val="tx1"/>
                </a:solidFill>
              </a:rPr>
            </a:br>
            <a:r>
              <a:rPr lang="en-US" dirty="0">
                <a:solidFill>
                  <a:schemeClr val="tx1"/>
                </a:solidFill>
              </a:rPr>
              <a:t>data.</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oter Placeholder 1">
            <a:extLst>
              <a:ext uri="{FF2B5EF4-FFF2-40B4-BE49-F238E27FC236}">
                <a16:creationId xmlns:a16="http://schemas.microsoft.com/office/drawing/2014/main" id="{B6346310-C3F5-4D95-84F1-1BCDEEB4E20C}"/>
              </a:ext>
            </a:extLst>
          </p:cNvPr>
          <p:cNvSpPr>
            <a:spLocks noGrp="1"/>
          </p:cNvSpPr>
          <p:nvPr>
            <p:ph type="ftr" sz="quarter" idx="11"/>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r>
              <a:rPr lang="en-GB" altLang="en-US">
                <a:solidFill>
                  <a:srgbClr val="000000"/>
                </a:solidFill>
                <a:latin typeface="Times New Roman" panose="02020603050405020304" pitchFamily="18" charset="0"/>
              </a:rPr>
              <a:t>NH-SWAP Review S. Joy</a:t>
            </a:r>
          </a:p>
        </p:txBody>
      </p:sp>
      <p:sp>
        <p:nvSpPr>
          <p:cNvPr id="19459" name="Slide Number Placeholder 2">
            <a:extLst>
              <a:ext uri="{FF2B5EF4-FFF2-40B4-BE49-F238E27FC236}">
                <a16:creationId xmlns:a16="http://schemas.microsoft.com/office/drawing/2014/main" id="{A93742FE-DCF7-4220-9593-87E599474D12}"/>
              </a:ext>
            </a:extLst>
          </p:cNvPr>
          <p:cNvSpPr>
            <a:spLocks noGrp="1"/>
          </p:cNvSpPr>
          <p:nvPr>
            <p:ph type="sldNum" sz="quarter" idx="12"/>
          </p:nvPr>
        </p:nvSpPr>
        <p:spPr>
          <a:noFill/>
        </p:spPr>
        <p:txBody>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chemeClr val="bg1"/>
                </a:solidFill>
                <a:latin typeface="Arial" panose="020B0604020202020204" pitchFamily="34" charset="0"/>
                <a:cs typeface="Arial" panose="020B0604020202020204" pitchFamily="34" charset="0"/>
              </a:defRPr>
            </a:lvl9pPr>
          </a:lstStyle>
          <a:p>
            <a:fld id="{32A4AC27-6806-4A5C-8E61-CEC379B5202C}" type="slidenum">
              <a:rPr lang="en-GB" altLang="en-US">
                <a:solidFill>
                  <a:srgbClr val="000000"/>
                </a:solidFill>
                <a:latin typeface="Times New Roman" panose="02020603050405020304" pitchFamily="18" charset="0"/>
              </a:rPr>
              <a:pPr/>
              <a:t>9</a:t>
            </a:fld>
            <a:endParaRPr lang="en-GB" altLang="en-US">
              <a:solidFill>
                <a:srgbClr val="000000"/>
              </a:solidFill>
              <a:latin typeface="Times New Roman" panose="02020603050405020304" pitchFamily="18" charset="0"/>
            </a:endParaRPr>
          </a:p>
        </p:txBody>
      </p:sp>
      <p:sp>
        <p:nvSpPr>
          <p:cNvPr id="19460" name="TextBox 2">
            <a:extLst>
              <a:ext uri="{FF2B5EF4-FFF2-40B4-BE49-F238E27FC236}">
                <a16:creationId xmlns:a16="http://schemas.microsoft.com/office/drawing/2014/main" id="{5B95D326-CB8A-4978-97A7-277181558684}"/>
              </a:ext>
            </a:extLst>
          </p:cNvPr>
          <p:cNvSpPr txBox="1">
            <a:spLocks noChangeArrowheads="1"/>
          </p:cNvSpPr>
          <p:nvPr/>
        </p:nvSpPr>
        <p:spPr bwMode="auto">
          <a:xfrm>
            <a:off x="131763" y="304800"/>
            <a:ext cx="9809162"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1pPr>
            <a:lvl2pPr marL="457200" indent="-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5pPr>
            <a:lvl6pPr marL="15144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6pPr>
            <a:lvl7pPr marL="19716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7pPr>
            <a:lvl8pPr marL="24288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8pPr>
            <a:lvl9pPr marL="2886075" indent="-196850" defTabSz="457200" eaLnBrk="0" fontAlgn="base" hangingPunct="0">
              <a:spcBef>
                <a:spcPct val="0"/>
              </a:spcBef>
              <a:spcAft>
                <a:spcPct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solidFill>
                  <a:schemeClr val="bg1"/>
                </a:solidFill>
                <a:latin typeface="Arial" panose="020B0604020202020204" pitchFamily="34" charset="0"/>
                <a:cs typeface="Arial" panose="020B0604020202020204" pitchFamily="34" charset="0"/>
              </a:defRPr>
            </a:lvl9pPr>
          </a:lstStyle>
          <a:p>
            <a:pPr lvl="1" eaLnBrk="1">
              <a:buSzPct val="45000"/>
            </a:pPr>
            <a:r>
              <a:rPr lang="en-GB" altLang="en-US" sz="3200" b="1" i="1" dirty="0">
                <a:solidFill>
                  <a:srgbClr val="000000"/>
                </a:solidFill>
              </a:rPr>
              <a:t>Index Directory: </a:t>
            </a:r>
          </a:p>
          <a:p>
            <a:pPr lvl="1" eaLnBrk="1">
              <a:buSzPct val="45000"/>
            </a:pPr>
            <a:r>
              <a:rPr lang="en-GB" altLang="en-US" sz="3200" b="1" i="1" dirty="0">
                <a:solidFill>
                  <a:srgbClr val="000000"/>
                </a:solidFill>
              </a:rPr>
              <a:t>		</a:t>
            </a:r>
            <a:r>
              <a:rPr lang="en-GB" altLang="en-US" sz="2000" b="1" i="1" dirty="0">
                <a:solidFill>
                  <a:srgbClr val="000000"/>
                </a:solidFill>
              </a:rPr>
              <a:t>indxinfo.txt			- good, all 3 datasets</a:t>
            </a:r>
          </a:p>
          <a:p>
            <a:pPr lvl="1" eaLnBrk="1">
              <a:buSzPct val="45000"/>
            </a:pPr>
            <a:r>
              <a:rPr lang="en-GB" altLang="en-US" sz="2000" b="1" i="1" dirty="0">
                <a:solidFill>
                  <a:srgbClr val="000000"/>
                </a:solidFill>
              </a:rPr>
              <a:t>		</a:t>
            </a:r>
            <a:r>
              <a:rPr lang="en-GB" altLang="en-US" sz="2000" b="1" i="1" dirty="0" err="1">
                <a:solidFill>
                  <a:srgbClr val="000000"/>
                </a:solidFill>
              </a:rPr>
              <a:t>index.tab</a:t>
            </a:r>
            <a:r>
              <a:rPr lang="en-GB" altLang="en-US" sz="2000" b="1" i="1" dirty="0">
                <a:solidFill>
                  <a:srgbClr val="000000"/>
                </a:solidFill>
              </a:rPr>
              <a:t> (</a:t>
            </a:r>
            <a:r>
              <a:rPr lang="en-GB" altLang="en-US" sz="2000" b="1" i="1" dirty="0" err="1">
                <a:solidFill>
                  <a:srgbClr val="000000"/>
                </a:solidFill>
              </a:rPr>
              <a:t>lbl</a:t>
            </a:r>
            <a:r>
              <a:rPr lang="en-GB" altLang="en-US" sz="2000" b="1" i="1" dirty="0">
                <a:solidFill>
                  <a:srgbClr val="000000"/>
                </a:solidFill>
              </a:rPr>
              <a:t>)		- good, all 3 datasets</a:t>
            </a:r>
          </a:p>
          <a:p>
            <a:pPr lvl="1" eaLnBrk="1">
              <a:buSzPct val="45000"/>
            </a:pPr>
            <a:r>
              <a:rPr lang="en-GB" altLang="en-US" sz="2000" b="1" i="1" dirty="0">
                <a:solidFill>
                  <a:srgbClr val="000000"/>
                </a:solidFill>
              </a:rPr>
              <a:t>		</a:t>
            </a:r>
            <a:r>
              <a:rPr lang="en-GB" altLang="en-US" sz="2000" b="1" i="1" dirty="0" err="1">
                <a:solidFill>
                  <a:srgbClr val="000000"/>
                </a:solidFill>
              </a:rPr>
              <a:t>slimindx.tab</a:t>
            </a:r>
            <a:r>
              <a:rPr lang="en-GB" altLang="en-US" sz="2000" b="1" i="1" dirty="0">
                <a:solidFill>
                  <a:srgbClr val="000000"/>
                </a:solidFill>
              </a:rPr>
              <a:t> (</a:t>
            </a:r>
            <a:r>
              <a:rPr lang="en-GB" altLang="en-US" sz="2000" b="1" i="1" dirty="0" err="1">
                <a:solidFill>
                  <a:srgbClr val="000000"/>
                </a:solidFill>
              </a:rPr>
              <a:t>lbl</a:t>
            </a:r>
            <a:r>
              <a:rPr lang="en-GB" altLang="en-US" sz="2000" b="1" i="1" dirty="0">
                <a:solidFill>
                  <a:srgbClr val="000000"/>
                </a:solidFill>
              </a:rPr>
              <a:t>)	- good, -2- and -3- datasets</a:t>
            </a:r>
          </a:p>
          <a:p>
            <a:pPr lvl="1" eaLnBrk="1">
              <a:buSzPct val="45000"/>
            </a:pPr>
            <a:r>
              <a:rPr lang="en-GB" altLang="en-US" sz="2000" b="1" i="1" dirty="0">
                <a:solidFill>
                  <a:srgbClr val="000000"/>
                </a:solidFill>
              </a:rPr>
              <a:t>		</a:t>
            </a:r>
            <a:r>
              <a:rPr lang="en-GB" altLang="en-US" sz="2000" b="1" i="1" dirty="0" err="1">
                <a:solidFill>
                  <a:srgbClr val="000000"/>
                </a:solidFill>
              </a:rPr>
              <a:t>checksum.tab</a:t>
            </a:r>
            <a:r>
              <a:rPr lang="en-GB" altLang="en-US" sz="2000" b="1" i="1" dirty="0">
                <a:solidFill>
                  <a:srgbClr val="000000"/>
                </a:solidFill>
              </a:rPr>
              <a:t> (</a:t>
            </a:r>
            <a:r>
              <a:rPr lang="en-GB" altLang="en-US" sz="2000" b="1" i="1" dirty="0" err="1">
                <a:solidFill>
                  <a:srgbClr val="000000"/>
                </a:solidFill>
              </a:rPr>
              <a:t>lbl</a:t>
            </a:r>
            <a:r>
              <a:rPr lang="en-GB" altLang="en-US" sz="2000" b="1" i="1" dirty="0">
                <a:solidFill>
                  <a:srgbClr val="000000"/>
                </a:solidFill>
              </a:rPr>
              <a:t>)	- good, all 3 datasets</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35000"/>
          </a:lnSpc>
          <a:spcBef>
            <a:spcPct val="0"/>
          </a:spcBef>
          <a:spcAft>
            <a:spcPct val="0"/>
          </a:spcAft>
          <a:buClr>
            <a:srgbClr val="000000"/>
          </a:buClr>
          <a:buSzPct val="45000"/>
          <a:buFont typeface="Wingdings" panose="05000000000000000000" pitchFamily="2" charset="2"/>
          <a:buNone/>
          <a:tabLst/>
          <a:defRPr kumimoji="0" lang="en-GB"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35000"/>
          </a:lnSpc>
          <a:spcBef>
            <a:spcPct val="0"/>
          </a:spcBef>
          <a:spcAft>
            <a:spcPct val="0"/>
          </a:spcAft>
          <a:buClr>
            <a:srgbClr val="000000"/>
          </a:buClr>
          <a:buSzPct val="45000"/>
          <a:buFont typeface="Wingdings" panose="05000000000000000000" pitchFamily="2" charset="2"/>
          <a:buNone/>
          <a:tabLst/>
          <a:defRPr kumimoji="0" lang="en-GB"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txDef>
      <a:spPr>
        <a:noFill/>
      </a:spPr>
      <a:bodyPr wrap="none" rtlCol="0">
        <a:spAutoFit/>
      </a:bodyPr>
      <a:lstStyle>
        <a:defPPr>
          <a:defRPr dirty="0" smtClean="0">
            <a:solidFill>
              <a:schemeClr val="tx1"/>
            </a:solidFill>
          </a:defRPr>
        </a:defPPr>
      </a:lstStyle>
    </a:tx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24721</TotalTime>
  <Words>1766</Words>
  <Application>Microsoft Office PowerPoint</Application>
  <PresentationFormat>Custom</PresentationFormat>
  <Paragraphs>186</Paragraphs>
  <Slides>14</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Wingdings</vt:lpstr>
      <vt:lpstr>Symbol</vt:lpstr>
      <vt:lpstr>Times New Roman</vt:lpstr>
      <vt:lpstr>Office Theme</vt:lpstr>
      <vt:lpstr>PowerPoint Presentation</vt:lpstr>
      <vt:lpstr>NH-SWAP  Data Set Evaluation Tools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Recommendations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sjoy</dc:creator>
  <cp:lastModifiedBy>Steven Joy</cp:lastModifiedBy>
  <cp:revision>264</cp:revision>
  <cp:lastPrinted>2020-05-27T16:31:03Z</cp:lastPrinted>
  <dcterms:modified xsi:type="dcterms:W3CDTF">2022-02-04T22:46:32Z</dcterms:modified>
</cp:coreProperties>
</file>