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56" r:id="rId2"/>
    <p:sldId id="257" r:id="rId3"/>
    <p:sldId id="258" r:id="rId4"/>
    <p:sldId id="316" r:id="rId5"/>
    <p:sldId id="270" r:id="rId6"/>
    <p:sldId id="326" r:id="rId7"/>
    <p:sldId id="311" r:id="rId8"/>
    <p:sldId id="312" r:id="rId9"/>
    <p:sldId id="324" r:id="rId10"/>
    <p:sldId id="325" r:id="rId11"/>
    <p:sldId id="287" r:id="rId12"/>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0B126-9B7B-4ABB-8477-107B708BEF85}" v="38" dt="2022-10-12T19:50:32.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3" autoAdjust="0"/>
    <p:restoredTop sz="94660"/>
  </p:normalViewPr>
  <p:slideViewPr>
    <p:cSldViewPr snapToGrid="0">
      <p:cViewPr varScale="1">
        <p:scale>
          <a:sx n="124" d="100"/>
          <a:sy n="124" d="100"/>
        </p:scale>
        <p:origin x="1208"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Steven" userId="ced2c016-5f25-4b1c-a567-fbfec5e91981" providerId="ADAL" clId="{DB20B126-9B7B-4ABB-8477-107B708BEF85}"/>
    <pc:docChg chg="custSel addSld delSld modSld">
      <pc:chgData name="Joy, Steven" userId="ced2c016-5f25-4b1c-a567-fbfec5e91981" providerId="ADAL" clId="{DB20B126-9B7B-4ABB-8477-107B708BEF85}" dt="2022-10-12T22:27:16.680" v="3644" actId="20577"/>
      <pc:docMkLst>
        <pc:docMk/>
      </pc:docMkLst>
      <pc:sldChg chg="modSp mod">
        <pc:chgData name="Joy, Steven" userId="ced2c016-5f25-4b1c-a567-fbfec5e91981" providerId="ADAL" clId="{DB20B126-9B7B-4ABB-8477-107B708BEF85}" dt="2022-10-12T19:03:32.313" v="0" actId="6549"/>
        <pc:sldMkLst>
          <pc:docMk/>
          <pc:sldMk cId="0" sldId="257"/>
        </pc:sldMkLst>
        <pc:spChg chg="mod">
          <ac:chgData name="Joy, Steven" userId="ced2c016-5f25-4b1c-a567-fbfec5e91981" providerId="ADAL" clId="{DB20B126-9B7B-4ABB-8477-107B708BEF85}" dt="2022-10-12T19:03:32.313" v="0" actId="6549"/>
          <ac:spMkLst>
            <pc:docMk/>
            <pc:sldMk cId="0" sldId="257"/>
            <ac:spMk id="5123" creationId="{00000000-0000-0000-0000-000000000000}"/>
          </ac:spMkLst>
        </pc:spChg>
      </pc:sldChg>
      <pc:sldChg chg="modSp mod">
        <pc:chgData name="Joy, Steven" userId="ced2c016-5f25-4b1c-a567-fbfec5e91981" providerId="ADAL" clId="{DB20B126-9B7B-4ABB-8477-107B708BEF85}" dt="2022-10-12T22:27:16.680" v="3644" actId="20577"/>
        <pc:sldMkLst>
          <pc:docMk/>
          <pc:sldMk cId="0" sldId="287"/>
        </pc:sldMkLst>
        <pc:spChg chg="mod">
          <ac:chgData name="Joy, Steven" userId="ced2c016-5f25-4b1c-a567-fbfec5e91981" providerId="ADAL" clId="{DB20B126-9B7B-4ABB-8477-107B708BEF85}" dt="2022-10-12T22:27:16.680" v="3644" actId="20577"/>
          <ac:spMkLst>
            <pc:docMk/>
            <pc:sldMk cId="0" sldId="287"/>
            <ac:spMk id="2" creationId="{00000000-0000-0000-0000-000000000000}"/>
          </ac:spMkLst>
        </pc:spChg>
        <pc:spChg chg="mod">
          <ac:chgData name="Joy, Steven" userId="ced2c016-5f25-4b1c-a567-fbfec5e91981" providerId="ADAL" clId="{DB20B126-9B7B-4ABB-8477-107B708BEF85}" dt="2022-10-12T22:10:00.086" v="2274" actId="20577"/>
          <ac:spMkLst>
            <pc:docMk/>
            <pc:sldMk cId="0" sldId="287"/>
            <ac:spMk id="28674" creationId="{00000000-0000-0000-0000-000000000000}"/>
          </ac:spMkLst>
        </pc:spChg>
      </pc:sldChg>
      <pc:sldChg chg="addSp delSp modSp del mod">
        <pc:chgData name="Joy, Steven" userId="ced2c016-5f25-4b1c-a567-fbfec5e91981" providerId="ADAL" clId="{DB20B126-9B7B-4ABB-8477-107B708BEF85}" dt="2022-10-12T19:54:22.271" v="1100" actId="47"/>
        <pc:sldMkLst>
          <pc:docMk/>
          <pc:sldMk cId="0" sldId="307"/>
        </pc:sldMkLst>
        <pc:spChg chg="add del">
          <ac:chgData name="Joy, Steven" userId="ced2c016-5f25-4b1c-a567-fbfec5e91981" providerId="ADAL" clId="{DB20B126-9B7B-4ABB-8477-107B708BEF85}" dt="2022-10-12T19:17:16.231" v="496"/>
          <ac:spMkLst>
            <pc:docMk/>
            <pc:sldMk cId="0" sldId="307"/>
            <ac:spMk id="2" creationId="{1A53F60E-4A1E-E417-4926-26FA1C11DBA7}"/>
          </ac:spMkLst>
        </pc:spChg>
        <pc:spChg chg="add del">
          <ac:chgData name="Joy, Steven" userId="ced2c016-5f25-4b1c-a567-fbfec5e91981" providerId="ADAL" clId="{DB20B126-9B7B-4ABB-8477-107B708BEF85}" dt="2022-10-12T19:22:46.719" v="556"/>
          <ac:spMkLst>
            <pc:docMk/>
            <pc:sldMk cId="0" sldId="307"/>
            <ac:spMk id="3" creationId="{D613C749-A8D7-544B-244E-AC08E213754D}"/>
          </ac:spMkLst>
        </pc:spChg>
        <pc:spChg chg="mod">
          <ac:chgData name="Joy, Steven" userId="ced2c016-5f25-4b1c-a567-fbfec5e91981" providerId="ADAL" clId="{DB20B126-9B7B-4ABB-8477-107B708BEF85}" dt="2022-10-12T19:47:03.980" v="901" actId="20577"/>
          <ac:spMkLst>
            <pc:docMk/>
            <pc:sldMk cId="0" sldId="307"/>
            <ac:spMk id="11266" creationId="{00000000-0000-0000-0000-000000000000}"/>
          </ac:spMkLst>
        </pc:spChg>
        <pc:spChg chg="mod">
          <ac:chgData name="Joy, Steven" userId="ced2c016-5f25-4b1c-a567-fbfec5e91981" providerId="ADAL" clId="{DB20B126-9B7B-4ABB-8477-107B708BEF85}" dt="2022-10-12T19:47:56.820" v="913" actId="20577"/>
          <ac:spMkLst>
            <pc:docMk/>
            <pc:sldMk cId="0" sldId="307"/>
            <ac:spMk id="11268" creationId="{00000000-0000-0000-0000-000000000000}"/>
          </ac:spMkLst>
        </pc:spChg>
      </pc:sldChg>
      <pc:sldChg chg="del">
        <pc:chgData name="Joy, Steven" userId="ced2c016-5f25-4b1c-a567-fbfec5e91981" providerId="ADAL" clId="{DB20B126-9B7B-4ABB-8477-107B708BEF85}" dt="2022-10-12T20:09:02.567" v="1201" actId="47"/>
        <pc:sldMkLst>
          <pc:docMk/>
          <pc:sldMk cId="0" sldId="308"/>
        </pc:sldMkLst>
      </pc:sldChg>
      <pc:sldChg chg="addSp delSp modSp mod">
        <pc:chgData name="Joy, Steven" userId="ced2c016-5f25-4b1c-a567-fbfec5e91981" providerId="ADAL" clId="{DB20B126-9B7B-4ABB-8477-107B708BEF85}" dt="2022-10-12T20:05:53.040" v="1109" actId="20577"/>
        <pc:sldMkLst>
          <pc:docMk/>
          <pc:sldMk cId="0" sldId="311"/>
        </pc:sldMkLst>
        <pc:spChg chg="add del">
          <ac:chgData name="Joy, Steven" userId="ced2c016-5f25-4b1c-a567-fbfec5e91981" providerId="ADAL" clId="{DB20B126-9B7B-4ABB-8477-107B708BEF85}" dt="2022-10-12T19:50:32.612" v="964"/>
          <ac:spMkLst>
            <pc:docMk/>
            <pc:sldMk cId="0" sldId="311"/>
            <ac:spMk id="2" creationId="{DEF31948-D03D-38F5-F735-D9879E4FA8CF}"/>
          </ac:spMkLst>
        </pc:spChg>
        <pc:spChg chg="mod">
          <ac:chgData name="Joy, Steven" userId="ced2c016-5f25-4b1c-a567-fbfec5e91981" providerId="ADAL" clId="{DB20B126-9B7B-4ABB-8477-107B708BEF85}" dt="2022-10-12T19:49:12.256" v="950" actId="20577"/>
          <ac:spMkLst>
            <pc:docMk/>
            <pc:sldMk cId="0" sldId="311"/>
            <ac:spMk id="12290" creationId="{00000000-0000-0000-0000-000000000000}"/>
          </ac:spMkLst>
        </pc:spChg>
        <pc:spChg chg="mod">
          <ac:chgData name="Joy, Steven" userId="ced2c016-5f25-4b1c-a567-fbfec5e91981" providerId="ADAL" clId="{DB20B126-9B7B-4ABB-8477-107B708BEF85}" dt="2022-10-12T20:05:53.040" v="1109" actId="20577"/>
          <ac:spMkLst>
            <pc:docMk/>
            <pc:sldMk cId="0" sldId="311"/>
            <ac:spMk id="12292" creationId="{00000000-0000-0000-0000-000000000000}"/>
          </ac:spMkLst>
        </pc:spChg>
      </pc:sldChg>
      <pc:sldChg chg="modSp mod">
        <pc:chgData name="Joy, Steven" userId="ced2c016-5f25-4b1c-a567-fbfec5e91981" providerId="ADAL" clId="{DB20B126-9B7B-4ABB-8477-107B708BEF85}" dt="2022-10-12T20:08:02.122" v="1196" actId="207"/>
        <pc:sldMkLst>
          <pc:docMk/>
          <pc:sldMk cId="0" sldId="312"/>
        </pc:sldMkLst>
        <pc:spChg chg="mod">
          <ac:chgData name="Joy, Steven" userId="ced2c016-5f25-4b1c-a567-fbfec5e91981" providerId="ADAL" clId="{DB20B126-9B7B-4ABB-8477-107B708BEF85}" dt="2022-10-12T20:07:03.466" v="1135" actId="20577"/>
          <ac:spMkLst>
            <pc:docMk/>
            <pc:sldMk cId="0" sldId="312"/>
            <ac:spMk id="14338" creationId="{00000000-0000-0000-0000-000000000000}"/>
          </ac:spMkLst>
        </pc:spChg>
        <pc:spChg chg="mod">
          <ac:chgData name="Joy, Steven" userId="ced2c016-5f25-4b1c-a567-fbfec5e91981" providerId="ADAL" clId="{DB20B126-9B7B-4ABB-8477-107B708BEF85}" dt="2022-10-12T20:08:02.122" v="1196" actId="207"/>
          <ac:spMkLst>
            <pc:docMk/>
            <pc:sldMk cId="0" sldId="312"/>
            <ac:spMk id="14340" creationId="{00000000-0000-0000-0000-000000000000}"/>
          </ac:spMkLst>
        </pc:spChg>
      </pc:sldChg>
      <pc:sldChg chg="modSp mod">
        <pc:chgData name="Joy, Steven" userId="ced2c016-5f25-4b1c-a567-fbfec5e91981" providerId="ADAL" clId="{DB20B126-9B7B-4ABB-8477-107B708BEF85}" dt="2022-10-12T19:08:49.316" v="448" actId="6549"/>
        <pc:sldMkLst>
          <pc:docMk/>
          <pc:sldMk cId="1992480417" sldId="316"/>
        </pc:sldMkLst>
        <pc:spChg chg="mod">
          <ac:chgData name="Joy, Steven" userId="ced2c016-5f25-4b1c-a567-fbfec5e91981" providerId="ADAL" clId="{DB20B126-9B7B-4ABB-8477-107B708BEF85}" dt="2022-10-12T19:08:49.316" v="448" actId="6549"/>
          <ac:spMkLst>
            <pc:docMk/>
            <pc:sldMk cId="1992480417" sldId="316"/>
            <ac:spMk id="9220" creationId="{00000000-0000-0000-0000-000000000000}"/>
          </ac:spMkLst>
        </pc:spChg>
      </pc:sldChg>
      <pc:sldChg chg="del">
        <pc:chgData name="Joy, Steven" userId="ced2c016-5f25-4b1c-a567-fbfec5e91981" providerId="ADAL" clId="{DB20B126-9B7B-4ABB-8477-107B708BEF85}" dt="2022-10-12T20:06:27.113" v="1110" actId="47"/>
        <pc:sldMkLst>
          <pc:docMk/>
          <pc:sldMk cId="2298718398" sldId="317"/>
        </pc:sldMkLst>
      </pc:sldChg>
      <pc:sldChg chg="del">
        <pc:chgData name="Joy, Steven" userId="ced2c016-5f25-4b1c-a567-fbfec5e91981" providerId="ADAL" clId="{DB20B126-9B7B-4ABB-8477-107B708BEF85}" dt="2022-10-12T20:08:34.921" v="1198" actId="47"/>
        <pc:sldMkLst>
          <pc:docMk/>
          <pc:sldMk cId="2850531839" sldId="319"/>
        </pc:sldMkLst>
      </pc:sldChg>
      <pc:sldChg chg="del">
        <pc:chgData name="Joy, Steven" userId="ced2c016-5f25-4b1c-a567-fbfec5e91981" providerId="ADAL" clId="{DB20B126-9B7B-4ABB-8477-107B708BEF85}" dt="2022-10-12T20:08:37.207" v="1199" actId="47"/>
        <pc:sldMkLst>
          <pc:docMk/>
          <pc:sldMk cId="3319000321" sldId="320"/>
        </pc:sldMkLst>
      </pc:sldChg>
      <pc:sldChg chg="del">
        <pc:chgData name="Joy, Steven" userId="ced2c016-5f25-4b1c-a567-fbfec5e91981" providerId="ADAL" clId="{DB20B126-9B7B-4ABB-8477-107B708BEF85}" dt="2022-10-12T20:08:40.626" v="1200" actId="47"/>
        <pc:sldMkLst>
          <pc:docMk/>
          <pc:sldMk cId="1389755556" sldId="321"/>
        </pc:sldMkLst>
      </pc:sldChg>
      <pc:sldChg chg="del">
        <pc:chgData name="Joy, Steven" userId="ced2c016-5f25-4b1c-a567-fbfec5e91981" providerId="ADAL" clId="{DB20B126-9B7B-4ABB-8477-107B708BEF85}" dt="2022-10-12T20:08:18.493" v="1197" actId="47"/>
        <pc:sldMkLst>
          <pc:docMk/>
          <pc:sldMk cId="4228942879" sldId="323"/>
        </pc:sldMkLst>
      </pc:sldChg>
      <pc:sldChg chg="delSp modSp mod">
        <pc:chgData name="Joy, Steven" userId="ced2c016-5f25-4b1c-a567-fbfec5e91981" providerId="ADAL" clId="{DB20B126-9B7B-4ABB-8477-107B708BEF85}" dt="2022-10-12T22:00:52.499" v="2181" actId="20577"/>
        <pc:sldMkLst>
          <pc:docMk/>
          <pc:sldMk cId="17368968" sldId="324"/>
        </pc:sldMkLst>
        <pc:spChg chg="mod">
          <ac:chgData name="Joy, Steven" userId="ced2c016-5f25-4b1c-a567-fbfec5e91981" providerId="ADAL" clId="{DB20B126-9B7B-4ABB-8477-107B708BEF85}" dt="2022-10-12T20:09:30.762" v="1269" actId="20577"/>
          <ac:spMkLst>
            <pc:docMk/>
            <pc:sldMk cId="17368968" sldId="324"/>
            <ac:spMk id="2" creationId="{00000000-0000-0000-0000-000000000000}"/>
          </ac:spMkLst>
        </pc:spChg>
        <pc:spChg chg="mod">
          <ac:chgData name="Joy, Steven" userId="ced2c016-5f25-4b1c-a567-fbfec5e91981" providerId="ADAL" clId="{DB20B126-9B7B-4ABB-8477-107B708BEF85}" dt="2022-10-12T22:00:52.499" v="2181" actId="20577"/>
          <ac:spMkLst>
            <pc:docMk/>
            <pc:sldMk cId="17368968" sldId="324"/>
            <ac:spMk id="3" creationId="{00000000-0000-0000-0000-000000000000}"/>
          </ac:spMkLst>
        </pc:spChg>
        <pc:spChg chg="del">
          <ac:chgData name="Joy, Steven" userId="ced2c016-5f25-4b1c-a567-fbfec5e91981" providerId="ADAL" clId="{DB20B126-9B7B-4ABB-8477-107B708BEF85}" dt="2022-10-12T20:14:37.253" v="1275" actId="478"/>
          <ac:spMkLst>
            <pc:docMk/>
            <pc:sldMk cId="17368968" sldId="324"/>
            <ac:spMk id="7" creationId="{FEFF472C-2459-4383-8D27-CA1FD974DF99}"/>
          </ac:spMkLst>
        </pc:spChg>
        <pc:spChg chg="del">
          <ac:chgData name="Joy, Steven" userId="ced2c016-5f25-4b1c-a567-fbfec5e91981" providerId="ADAL" clId="{DB20B126-9B7B-4ABB-8477-107B708BEF85}" dt="2022-10-12T20:14:40.406" v="1276" actId="478"/>
          <ac:spMkLst>
            <pc:docMk/>
            <pc:sldMk cId="17368968" sldId="324"/>
            <ac:spMk id="11" creationId="{ADEAFD36-FE6C-460C-A9BE-42D24AA395B7}"/>
          </ac:spMkLst>
        </pc:spChg>
        <pc:picChg chg="del">
          <ac:chgData name="Joy, Steven" userId="ced2c016-5f25-4b1c-a567-fbfec5e91981" providerId="ADAL" clId="{DB20B126-9B7B-4ABB-8477-107B708BEF85}" dt="2022-10-12T20:14:42.188" v="1277" actId="478"/>
          <ac:picMkLst>
            <pc:docMk/>
            <pc:sldMk cId="17368968" sldId="324"/>
            <ac:picMk id="10" creationId="{4EC18303-E6B5-4448-9FF8-30339C58AB58}"/>
          </ac:picMkLst>
        </pc:picChg>
        <pc:picChg chg="del">
          <ac:chgData name="Joy, Steven" userId="ced2c016-5f25-4b1c-a567-fbfec5e91981" providerId="ADAL" clId="{DB20B126-9B7B-4ABB-8477-107B708BEF85}" dt="2022-10-12T20:14:34.653" v="1274" actId="478"/>
          <ac:picMkLst>
            <pc:docMk/>
            <pc:sldMk cId="17368968" sldId="324"/>
            <ac:picMk id="13" creationId="{FB722F20-B95C-40BD-8CD1-83F4ADB3BC40}"/>
          </ac:picMkLst>
        </pc:picChg>
      </pc:sldChg>
      <pc:sldChg chg="addSp delSp modSp mod">
        <pc:chgData name="Joy, Steven" userId="ced2c016-5f25-4b1c-a567-fbfec5e91981" providerId="ADAL" clId="{DB20B126-9B7B-4ABB-8477-107B708BEF85}" dt="2022-10-12T22:09:19.359" v="2256" actId="20577"/>
        <pc:sldMkLst>
          <pc:docMk/>
          <pc:sldMk cId="4060134261" sldId="325"/>
        </pc:sldMkLst>
        <pc:spChg chg="mod">
          <ac:chgData name="Joy, Steven" userId="ced2c016-5f25-4b1c-a567-fbfec5e91981" providerId="ADAL" clId="{DB20B126-9B7B-4ABB-8477-107B708BEF85}" dt="2022-10-12T22:09:19.359" v="2256" actId="20577"/>
          <ac:spMkLst>
            <pc:docMk/>
            <pc:sldMk cId="4060134261" sldId="325"/>
            <ac:spMk id="6" creationId="{00000000-0000-0000-0000-000000000000}"/>
          </ac:spMkLst>
        </pc:spChg>
        <pc:picChg chg="del">
          <ac:chgData name="Joy, Steven" userId="ced2c016-5f25-4b1c-a567-fbfec5e91981" providerId="ADAL" clId="{DB20B126-9B7B-4ABB-8477-107B708BEF85}" dt="2022-10-12T22:04:24.604" v="2182" actId="478"/>
          <ac:picMkLst>
            <pc:docMk/>
            <pc:sldMk cId="4060134261" sldId="325"/>
            <ac:picMk id="3" creationId="{F8BF67C1-A565-480B-B582-6595F3397CBD}"/>
          </ac:picMkLst>
        </pc:picChg>
        <pc:picChg chg="add mod modCrop">
          <ac:chgData name="Joy, Steven" userId="ced2c016-5f25-4b1c-a567-fbfec5e91981" providerId="ADAL" clId="{DB20B126-9B7B-4ABB-8477-107B708BEF85}" dt="2022-10-12T22:05:08.500" v="2189" actId="732"/>
          <ac:picMkLst>
            <pc:docMk/>
            <pc:sldMk cId="4060134261" sldId="325"/>
            <ac:picMk id="7" creationId="{7FE48D90-018E-88BD-3198-AEE72ED62AFC}"/>
          </ac:picMkLst>
        </pc:picChg>
      </pc:sldChg>
      <pc:sldChg chg="modSp add mod">
        <pc:chgData name="Joy, Steven" userId="ced2c016-5f25-4b1c-a567-fbfec5e91981" providerId="ADAL" clId="{DB20B126-9B7B-4ABB-8477-107B708BEF85}" dt="2022-10-12T19:54:11.425" v="1099" actId="20577"/>
        <pc:sldMkLst>
          <pc:docMk/>
          <pc:sldMk cId="1856928959" sldId="326"/>
        </pc:sldMkLst>
        <pc:spChg chg="mod">
          <ac:chgData name="Joy, Steven" userId="ced2c016-5f25-4b1c-a567-fbfec5e91981" providerId="ADAL" clId="{DB20B126-9B7B-4ABB-8477-107B708BEF85}" dt="2022-10-12T19:54:11.425" v="1099" actId="20577"/>
          <ac:spMkLst>
            <pc:docMk/>
            <pc:sldMk cId="1856928959" sldId="326"/>
            <ac:spMk id="112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E066737-CC20-4049-BB4D-39B52B2BF8B6}" type="slidenum">
              <a:rPr lang="en-GB" altLang="en-US" sz="1400" smtClean="0"/>
              <a:pPr>
                <a:spcBef>
                  <a:spcPct val="0"/>
                </a:spcBef>
                <a:buSzPct val="45000"/>
                <a:buFont typeface="Wingdings" panose="05000000000000000000" pitchFamily="2" charset="2"/>
                <a:buNone/>
              </a:pPr>
              <a:t>4</a:t>
            </a:fld>
            <a:endParaRPr lang="en-GB" altLang="en-US" sz="1400"/>
          </a:p>
        </p:txBody>
      </p:sp>
      <p:sp>
        <p:nvSpPr>
          <p:cNvPr id="10243" name="Text Box 1"/>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1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5</a:t>
            </a:fld>
            <a:endParaRPr lang="en-GB" altLang="en-US" sz="140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11</a:t>
            </a:fld>
            <a:endParaRPr lang="en-GB" altLang="en-US" sz="140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976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p>
          <a:p>
            <a:pPr algn="ctr" eaLnBrk="1">
              <a:spcAft>
                <a:spcPct val="0"/>
              </a:spcAft>
              <a:buClrTx/>
            </a:pPr>
            <a:r>
              <a:rPr lang="en-GB" altLang="en-US" sz="2800" dirty="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721" y="3962400"/>
            <a:ext cx="1518364" cy="646331"/>
          </a:xfrm>
          <a:prstGeom prst="rect">
            <a:avLst/>
          </a:prstGeom>
          <a:noFill/>
        </p:spPr>
        <p:txBody>
          <a:bodyPr wrap="none" rtlCol="0">
            <a:spAutoFit/>
          </a:bodyPr>
          <a:lstStyle/>
          <a:p>
            <a:r>
              <a:rPr lang="en-US" dirty="0">
                <a:solidFill>
                  <a:schemeClr val="tx1"/>
                </a:solidFill>
              </a:rPr>
              <a:t>Plot courtesy</a:t>
            </a:r>
            <a:br>
              <a:rPr lang="en-US" dirty="0">
                <a:solidFill>
                  <a:schemeClr val="tx1"/>
                </a:solidFill>
              </a:rPr>
            </a:br>
            <a:r>
              <a:rPr lang="en-US" dirty="0">
                <a:solidFill>
                  <a:schemeClr val="tx1"/>
                </a:solidFill>
              </a:rPr>
              <a:t> of R. </a:t>
            </a:r>
            <a:r>
              <a:rPr lang="en-US" dirty="0" err="1">
                <a:solidFill>
                  <a:schemeClr val="tx1"/>
                </a:solidFill>
              </a:rPr>
              <a:t>Frahm</a:t>
            </a:r>
            <a:endParaRPr lang="en-US" dirty="0">
              <a:solidFill>
                <a:schemeClr val="tx1"/>
              </a:solidFill>
            </a:endParaRPr>
          </a:p>
        </p:txBody>
      </p:sp>
      <p:sp>
        <p:nvSpPr>
          <p:cNvPr id="6" name="TextBox 5"/>
          <p:cNvSpPr txBox="1"/>
          <p:nvPr/>
        </p:nvSpPr>
        <p:spPr>
          <a:xfrm>
            <a:off x="1498209" y="5770997"/>
            <a:ext cx="7699672" cy="923330"/>
          </a:xfrm>
          <a:prstGeom prst="rect">
            <a:avLst/>
          </a:prstGeom>
          <a:noFill/>
        </p:spPr>
        <p:txBody>
          <a:bodyPr wrap="none" rtlCol="0">
            <a:spAutoFit/>
          </a:bodyPr>
          <a:lstStyle/>
          <a:p>
            <a:r>
              <a:rPr lang="en-US" dirty="0">
                <a:solidFill>
                  <a:schemeClr val="tx1"/>
                </a:solidFill>
              </a:rPr>
              <a:t>This plot shows the “L1 Ions All </a:t>
            </a:r>
            <a:r>
              <a:rPr lang="en-US" dirty="0" err="1">
                <a:solidFill>
                  <a:schemeClr val="tx1"/>
                </a:solidFill>
              </a:rPr>
              <a:t>All</a:t>
            </a:r>
            <a:r>
              <a:rPr lang="en-US" dirty="0">
                <a:solidFill>
                  <a:schemeClr val="tx1"/>
                </a:solidFill>
              </a:rPr>
              <a:t>” count rate data (counts/second) from</a:t>
            </a:r>
            <a:br>
              <a:rPr lang="en-US" dirty="0">
                <a:solidFill>
                  <a:schemeClr val="tx1"/>
                </a:solidFill>
              </a:rPr>
            </a:br>
            <a:r>
              <a:rPr lang="en-US" dirty="0">
                <a:solidFill>
                  <a:schemeClr val="tx1"/>
                </a:solidFill>
              </a:rPr>
              <a:t>sectors S00 (top) to S07 (bottom).  The change in character of the data in</a:t>
            </a:r>
            <a:br>
              <a:rPr lang="en-US" dirty="0">
                <a:solidFill>
                  <a:schemeClr val="tx1"/>
                </a:solidFill>
              </a:rPr>
            </a:br>
            <a:r>
              <a:rPr lang="en-US" dirty="0">
                <a:solidFill>
                  <a:schemeClr val="tx1"/>
                </a:solidFill>
              </a:rPr>
              <a:t>early 2014 is a mode change that is documented.  </a:t>
            </a:r>
          </a:p>
        </p:txBody>
      </p:sp>
      <p:sp>
        <p:nvSpPr>
          <p:cNvPr id="4" name="TextBox 3">
            <a:extLst>
              <a:ext uri="{FF2B5EF4-FFF2-40B4-BE49-F238E27FC236}">
                <a16:creationId xmlns:a16="http://schemas.microsoft.com/office/drawing/2014/main" id="{66924287-53E0-4975-90E3-083E60AB5494}"/>
              </a:ext>
            </a:extLst>
          </p:cNvPr>
          <p:cNvSpPr txBox="1"/>
          <p:nvPr/>
        </p:nvSpPr>
        <p:spPr>
          <a:xfrm>
            <a:off x="3582220" y="262512"/>
            <a:ext cx="2916183" cy="369332"/>
          </a:xfrm>
          <a:prstGeom prst="rect">
            <a:avLst/>
          </a:prstGeom>
          <a:noFill/>
        </p:spPr>
        <p:txBody>
          <a:bodyPr wrap="none" rtlCol="0">
            <a:spAutoFit/>
          </a:bodyPr>
          <a:lstStyle/>
          <a:p>
            <a:r>
              <a:rPr lang="en-US" dirty="0">
                <a:solidFill>
                  <a:schemeClr val="tx1"/>
                </a:solidFill>
              </a:rPr>
              <a:t>nh-x-pepssi-4-plasma-v1.0</a:t>
            </a:r>
          </a:p>
        </p:txBody>
      </p:sp>
      <p:pic>
        <p:nvPicPr>
          <p:cNvPr id="7" name="Picture 6">
            <a:extLst>
              <a:ext uri="{FF2B5EF4-FFF2-40B4-BE49-F238E27FC236}">
                <a16:creationId xmlns:a16="http://schemas.microsoft.com/office/drawing/2014/main" id="{7FE48D90-018E-88BD-3198-AEE72ED62AFC}"/>
              </a:ext>
            </a:extLst>
          </p:cNvPr>
          <p:cNvPicPr>
            <a:picLocks noChangeAspect="1"/>
          </p:cNvPicPr>
          <p:nvPr/>
        </p:nvPicPr>
        <p:blipFill rotWithShape="1">
          <a:blip r:embed="rId2"/>
          <a:srcRect l="16908" t="32624" r="17875" b="7035"/>
          <a:stretch/>
        </p:blipFill>
        <p:spPr>
          <a:xfrm>
            <a:off x="1861892" y="773322"/>
            <a:ext cx="6195278" cy="4561549"/>
          </a:xfrm>
          <a:prstGeom prst="rect">
            <a:avLst/>
          </a:prstGeom>
        </p:spPr>
      </p:pic>
    </p:spTree>
    <p:extLst>
      <p:ext uri="{BB962C8B-B14F-4D97-AF65-F5344CB8AC3E}">
        <p14:creationId xmlns:p14="http://schemas.microsoft.com/office/powerpoint/2010/main" val="406013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dirty="0"/>
              <a:t>Review Summary</a:t>
            </a:r>
          </a:p>
        </p:txBody>
      </p:sp>
      <p:sp>
        <p:nvSpPr>
          <p:cNvPr id="2" name="TextBox 1"/>
          <p:cNvSpPr txBox="1"/>
          <p:nvPr/>
        </p:nvSpPr>
        <p:spPr>
          <a:xfrm>
            <a:off x="549724" y="814846"/>
            <a:ext cx="9225667" cy="6186309"/>
          </a:xfrm>
          <a:prstGeom prst="rect">
            <a:avLst/>
          </a:prstGeom>
          <a:noFill/>
        </p:spPr>
        <p:txBody>
          <a:bodyPr wrap="none" rtlCol="0">
            <a:spAutoFit/>
          </a:bodyPr>
          <a:lstStyle/>
          <a:p>
            <a:r>
              <a:rPr lang="en-US" b="1" dirty="0">
                <a:solidFill>
                  <a:schemeClr val="tx1"/>
                </a:solidFill>
              </a:rPr>
              <a:t>Nearly all of the most truly important issues uncovered in the Feb 2022 review</a:t>
            </a:r>
            <a:br>
              <a:rPr lang="en-US" b="1" dirty="0">
                <a:solidFill>
                  <a:schemeClr val="tx1"/>
                </a:solidFill>
              </a:rPr>
            </a:br>
            <a:r>
              <a:rPr lang="en-US" b="1" dirty="0">
                <a:solidFill>
                  <a:schemeClr val="tx1"/>
                </a:solidFill>
              </a:rPr>
              <a:t>have been corrected and most of the editorial comments have been addressed</a:t>
            </a:r>
            <a:br>
              <a:rPr lang="en-US" b="1" dirty="0">
                <a:solidFill>
                  <a:schemeClr val="tx1"/>
                </a:solidFill>
              </a:rPr>
            </a:br>
            <a:r>
              <a:rPr lang="en-US" b="1" dirty="0">
                <a:solidFill>
                  <a:schemeClr val="tx1"/>
                </a:solidFill>
              </a:rPr>
              <a:t>as well. </a:t>
            </a:r>
            <a:br>
              <a:rPr lang="en-US" b="1" dirty="0">
                <a:solidFill>
                  <a:schemeClr val="tx1"/>
                </a:solidFill>
              </a:rPr>
            </a:br>
            <a:endParaRPr lang="en-US" b="1" dirty="0">
              <a:solidFill>
                <a:schemeClr val="tx1"/>
              </a:solidFill>
            </a:endParaRPr>
          </a:p>
          <a:p>
            <a:r>
              <a:rPr lang="en-US" b="1" dirty="0">
                <a:solidFill>
                  <a:schemeClr val="tx1"/>
                </a:solidFill>
              </a:rPr>
              <a:t>The most important of the unresolved issues is including a statement of what </a:t>
            </a:r>
            <a:br>
              <a:rPr lang="en-US" b="1" dirty="0">
                <a:solidFill>
                  <a:schemeClr val="tx1"/>
                </a:solidFill>
              </a:rPr>
            </a:br>
            <a:r>
              <a:rPr lang="en-US" b="1" dirty="0">
                <a:solidFill>
                  <a:schemeClr val="tx1"/>
                </a:solidFill>
              </a:rPr>
              <a:t>location within the average is described by the record time-tag (start/middle/end).</a:t>
            </a:r>
            <a:br>
              <a:rPr lang="en-US" b="1" dirty="0">
                <a:solidFill>
                  <a:schemeClr val="tx1"/>
                </a:solidFill>
              </a:rPr>
            </a:br>
            <a:r>
              <a:rPr lang="en-US" b="1" dirty="0">
                <a:solidFill>
                  <a:schemeClr val="tx1"/>
                </a:solidFill>
              </a:rPr>
              <a:t>	</a:t>
            </a:r>
            <a:r>
              <a:rPr lang="en-US" b="1" dirty="0">
                <a:solidFill>
                  <a:srgbClr val="FF0000"/>
                </a:solidFill>
              </a:rPr>
              <a:t>This problem should be corrected but it should not prevent the dataset from</a:t>
            </a:r>
            <a:br>
              <a:rPr lang="en-US" b="1" dirty="0">
                <a:solidFill>
                  <a:srgbClr val="FF0000"/>
                </a:solidFill>
              </a:rPr>
            </a:br>
            <a:r>
              <a:rPr lang="en-US" b="1" dirty="0">
                <a:solidFill>
                  <a:srgbClr val="FF0000"/>
                </a:solidFill>
              </a:rPr>
              <a:t>	being certified</a:t>
            </a:r>
          </a:p>
          <a:p>
            <a:endParaRPr lang="en-US" b="1" dirty="0">
              <a:solidFill>
                <a:schemeClr val="tx1"/>
              </a:solidFill>
            </a:endParaRPr>
          </a:p>
          <a:p>
            <a:r>
              <a:rPr lang="en-US" b="1" dirty="0">
                <a:solidFill>
                  <a:schemeClr val="tx1"/>
                </a:solidFill>
              </a:rPr>
              <a:t>       Users of this dataset are looking at the changes in the solar wind energetic</a:t>
            </a:r>
            <a:br>
              <a:rPr lang="en-US" b="1" dirty="0">
                <a:solidFill>
                  <a:schemeClr val="tx1"/>
                </a:solidFill>
              </a:rPr>
            </a:br>
            <a:r>
              <a:rPr lang="en-US" b="1" dirty="0">
                <a:solidFill>
                  <a:schemeClr val="tx1"/>
                </a:solidFill>
              </a:rPr>
              <a:t>	particle population as it evolves </a:t>
            </a:r>
            <a:r>
              <a:rPr lang="en-US" b="1">
                <a:solidFill>
                  <a:schemeClr val="tx1"/>
                </a:solidFill>
              </a:rPr>
              <a:t>over many </a:t>
            </a:r>
            <a:r>
              <a:rPr lang="en-US" b="1" dirty="0">
                <a:solidFill>
                  <a:schemeClr val="tx1"/>
                </a:solidFill>
              </a:rPr>
              <a:t>AU. Timing errors of up to 30 min</a:t>
            </a:r>
            <a:br>
              <a:rPr lang="en-US" b="1" dirty="0">
                <a:solidFill>
                  <a:schemeClr val="tx1"/>
                </a:solidFill>
              </a:rPr>
            </a:br>
            <a:r>
              <a:rPr lang="en-US" b="1" dirty="0">
                <a:solidFill>
                  <a:schemeClr val="tx1"/>
                </a:solidFill>
              </a:rPr>
              <a:t>	are not going to change scientific results  </a:t>
            </a:r>
          </a:p>
          <a:p>
            <a:endParaRPr lang="en-US" b="1" dirty="0">
              <a:solidFill>
                <a:schemeClr val="tx1"/>
              </a:solidFill>
            </a:endParaRPr>
          </a:p>
          <a:p>
            <a:r>
              <a:rPr lang="en-US" b="1" dirty="0">
                <a:solidFill>
                  <a:schemeClr val="tx1"/>
                </a:solidFill>
              </a:rPr>
              <a:t>The problem with the DESCRIPTIONs in the *cps* doubles and triples files was</a:t>
            </a:r>
            <a:br>
              <a:rPr lang="en-US" b="1" dirty="0">
                <a:solidFill>
                  <a:schemeClr val="tx1"/>
                </a:solidFill>
              </a:rPr>
            </a:br>
            <a:r>
              <a:rPr lang="en-US" b="1" dirty="0">
                <a:solidFill>
                  <a:schemeClr val="tx1"/>
                </a:solidFill>
              </a:rPr>
              <a:t>present at the time of the last review and was not caught by the reviewers. </a:t>
            </a:r>
            <a:br>
              <a:rPr lang="en-US" b="1" dirty="0">
                <a:solidFill>
                  <a:schemeClr val="tx1"/>
                </a:solidFill>
              </a:rPr>
            </a:br>
            <a:r>
              <a:rPr lang="en-US" b="1" dirty="0">
                <a:solidFill>
                  <a:schemeClr val="tx1"/>
                </a:solidFill>
              </a:rPr>
              <a:t>	</a:t>
            </a:r>
            <a:r>
              <a:rPr lang="en-US" b="1" dirty="0">
                <a:solidFill>
                  <a:srgbClr val="FF0000"/>
                </a:solidFill>
              </a:rPr>
              <a:t>This problem should be corrected but it should not prevent the dataset from</a:t>
            </a:r>
            <a:br>
              <a:rPr lang="en-US" b="1" dirty="0">
                <a:solidFill>
                  <a:srgbClr val="FF0000"/>
                </a:solidFill>
              </a:rPr>
            </a:br>
            <a:r>
              <a:rPr lang="en-US" b="1" dirty="0">
                <a:solidFill>
                  <a:srgbClr val="FF0000"/>
                </a:solidFill>
              </a:rPr>
              <a:t>	being certified</a:t>
            </a:r>
          </a:p>
          <a:p>
            <a:r>
              <a:rPr lang="en-US" b="1" dirty="0">
                <a:solidFill>
                  <a:schemeClr val="tx1"/>
                </a:solidFill>
              </a:rPr>
              <a:t>		FIELD Objects correctly describe the units</a:t>
            </a:r>
            <a:br>
              <a:rPr lang="en-US" b="1" dirty="0">
                <a:solidFill>
                  <a:schemeClr val="tx1"/>
                </a:solidFill>
              </a:rPr>
            </a:br>
            <a:r>
              <a:rPr lang="en-US" b="1" dirty="0">
                <a:solidFill>
                  <a:schemeClr val="tx1"/>
                </a:solidFill>
              </a:rPr>
              <a:t>               Dataset.cat correctly describes the units</a:t>
            </a:r>
            <a:br>
              <a:rPr lang="en-US" b="1" dirty="0">
                <a:solidFill>
                  <a:schemeClr val="tx1"/>
                </a:solidFill>
              </a:rPr>
            </a:br>
            <a:r>
              <a:rPr lang="en-US" b="1" dirty="0">
                <a:solidFill>
                  <a:schemeClr val="tx1"/>
                </a:solidFill>
              </a:rPr>
              <a:t>		File names contain the correct units</a:t>
            </a:r>
            <a:br>
              <a:rPr lang="en-US" b="1" dirty="0">
                <a:solidFill>
                  <a:schemeClr val="tx1"/>
                </a:solidFill>
              </a:rPr>
            </a:br>
            <a:r>
              <a:rPr lang="en-US" b="1" dirty="0">
                <a:solidFill>
                  <a:schemeClr val="tx1"/>
                </a:solidFill>
              </a:rPr>
              <a:t>	Users should be able to determine the correct units</a:t>
            </a:r>
            <a:br>
              <a:rPr lang="en-US" b="1" dirty="0">
                <a:solidFill>
                  <a:schemeClr val="tx1"/>
                </a:solidFill>
              </a:rPr>
            </a:br>
            <a:endParaRPr lang="en-US"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Data Sets</a:t>
            </a:r>
          </a:p>
        </p:txBody>
      </p:sp>
      <p:sp>
        <p:nvSpPr>
          <p:cNvPr id="5123" name="Rectangle 2"/>
          <p:cNvSpPr>
            <a:spLocks noGrp="1" noChangeArrowheads="1"/>
          </p:cNvSpPr>
          <p:nvPr>
            <p:ph type="subTitle" idx="4294967295"/>
          </p:nvPr>
        </p:nvSpPr>
        <p:spPr>
          <a:xfrm>
            <a:off x="503238" y="1814513"/>
            <a:ext cx="9072562" cy="4900612"/>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Data -&gt;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br>
              <a:rPr lang="en-US" altLang="en-US" dirty="0"/>
            </a:br>
            <a:r>
              <a:rPr lang="en-US" altLang="en-US" dirty="0"/>
              <a:t>nh-x-pepssi-4-plasma-v1.0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a:t>
            </a:r>
            <a:br>
              <a:rPr lang="en-GB" altLang="en-US"/>
            </a:br>
            <a:r>
              <a:rPr lang="en-GB" altLang="en-US"/>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All Data Processing and Evaluation -</a:t>
            </a:r>
          </a:p>
          <a:p>
            <a:pPr marL="341313" indent="-323850" eaLnBrk="1">
              <a:lnSpc>
                <a:spcPct val="100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Machine: Dell XPS 15 9560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Operating System: Windows 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9219" name="Slide Number Placeholder 2"/>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4E5AC94-36F0-4F69-BFAB-1EF2ED422ED4}" type="slidenum">
              <a:rPr lang="en-GB" altLang="en-US" smtClean="0">
                <a:solidFill>
                  <a:srgbClr val="000000"/>
                </a:solidFill>
                <a:latin typeface="Times New Roman" panose="02020603050405020304" pitchFamily="18" charset="0"/>
              </a:rPr>
              <a:pPr/>
              <a:t>4</a:t>
            </a:fld>
            <a:endParaRPr lang="en-GB" altLang="en-US" dirty="0">
              <a:solidFill>
                <a:srgbClr val="000000"/>
              </a:solidFill>
              <a:latin typeface="Times New Roman" panose="02020603050405020304" pitchFamily="18" charset="0"/>
            </a:endParaRPr>
          </a:p>
        </p:txBody>
      </p:sp>
      <p:sp>
        <p:nvSpPr>
          <p:cNvPr id="9220" name="TextBox 2"/>
          <p:cNvSpPr txBox="1">
            <a:spLocks noChangeArrowheads="1"/>
          </p:cNvSpPr>
          <p:nvPr/>
        </p:nvSpPr>
        <p:spPr bwMode="auto">
          <a:xfrm>
            <a:off x="371475" y="284163"/>
            <a:ext cx="94218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This is a delta review so I mainly looked at the liens from the Feb 2022 review to verify that they had been properly addressed. I also did some spot checking of other files, including data files to make sure that no new problem had arisen.</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used the folder compare option in </a:t>
            </a:r>
            <a:r>
              <a:rPr lang="en-GB" altLang="en-US" sz="2000" dirty="0" err="1">
                <a:solidFill>
                  <a:srgbClr val="000000"/>
                </a:solidFill>
              </a:rPr>
              <a:t>BeyondCompare</a:t>
            </a:r>
            <a:r>
              <a:rPr lang="en-GB" altLang="en-US" sz="2000" dirty="0">
                <a:solidFill>
                  <a:srgbClr val="000000"/>
                </a:solidFill>
              </a:rPr>
              <a:t> 3.3.13 to compare like folders across the Feb 2022 and Oct 2022 volumes, and then compare files contained in the folders. Most of the time, the only variation in the directory contents or the files therein were the file time stamps and the changes made in response to the previous review.</a:t>
            </a:r>
          </a:p>
          <a:p>
            <a:pPr lvl="1" eaLnBrk="1">
              <a:buSzPct val="45000"/>
            </a:pPr>
            <a:endParaRPr lang="en-GB" altLang="en-US" sz="2000" dirty="0">
              <a:solidFill>
                <a:srgbClr val="000000"/>
              </a:solidFill>
            </a:endParaRPr>
          </a:p>
          <a:p>
            <a:pPr lvl="1" eaLnBrk="1">
              <a:buSzPct val="45000"/>
            </a:pPr>
            <a:endParaRPr lang="en-GB" altLang="en-US" sz="2000"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extLst>
      <p:ext uri="{BB962C8B-B14F-4D97-AF65-F5344CB8AC3E}">
        <p14:creationId xmlns:p14="http://schemas.microsoft.com/office/powerpoint/2010/main" val="1992480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491215" y="85725"/>
            <a:ext cx="3102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DATASET.CAT  Liens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558800" y="492272"/>
            <a:ext cx="9185463"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Liens: file: 'catalog/dataset.cat'</a:t>
            </a:r>
          </a:p>
          <a:p>
            <a:pPr marL="285750" indent="-285750">
              <a:buFont typeface="Wingdings" panose="05000000000000000000" pitchFamily="2" charset="2"/>
              <a:buChar char="à"/>
            </a:pPr>
            <a:r>
              <a:rPr lang="en-US" altLang="en-US" sz="1400" dirty="0">
                <a:solidFill>
                  <a:schemeClr val="tx1"/>
                </a:solidFill>
              </a:rPr>
              <a:t>RC: The DATA_SET_NAME has a trailing comma.  Please remove.  </a:t>
            </a:r>
            <a:r>
              <a:rPr lang="en-US" altLang="en-US" sz="1400" b="1" dirty="0">
                <a:solidFill>
                  <a:srgbClr val="00B050"/>
                </a:solidFill>
              </a:rPr>
              <a:t>Fixed</a:t>
            </a:r>
            <a:endParaRPr lang="en-US" altLang="en-US" sz="1400" b="1" dirty="0">
              <a:solidFill>
                <a:schemeClr val="tx1"/>
              </a:solidFill>
            </a:endParaRPr>
          </a:p>
          <a:p>
            <a:r>
              <a:rPr lang="en-US" altLang="en-US" sz="1400" b="1" dirty="0">
                <a:solidFill>
                  <a:schemeClr val="tx1"/>
                </a:solidFill>
              </a:rPr>
              <a:t>--&gt; </a:t>
            </a:r>
            <a:r>
              <a:rPr lang="en-US" altLang="en-US" sz="1400" dirty="0">
                <a:solidFill>
                  <a:schemeClr val="tx1"/>
                </a:solidFill>
              </a:rPr>
              <a:t>RC: You should add OBJECT = DATA_SET_MISSION for </a:t>
            </a:r>
            <a:br>
              <a:rPr lang="en-US" altLang="en-US" sz="1400" dirty="0">
                <a:solidFill>
                  <a:schemeClr val="tx1"/>
                </a:solidFill>
              </a:rPr>
            </a:br>
            <a:r>
              <a:rPr lang="en-US" altLang="en-US" sz="1400" dirty="0">
                <a:solidFill>
                  <a:schemeClr val="tx1"/>
                </a:solidFill>
              </a:rPr>
              <a:t>             MISSION_NAME = "NEW HORIZONS KUIPER BELT EXTENDED MISSION“   </a:t>
            </a:r>
            <a:r>
              <a:rPr lang="en-US" altLang="en-US" sz="1400" b="1" dirty="0">
                <a:solidFill>
                  <a:srgbClr val="00B050"/>
                </a:solidFill>
              </a:rPr>
              <a:t>Fixed</a:t>
            </a:r>
          </a:p>
          <a:p>
            <a:r>
              <a:rPr lang="en-US" altLang="en-US" sz="1400" b="1" dirty="0">
                <a:solidFill>
                  <a:schemeClr val="tx1"/>
                </a:solidFill>
              </a:rPr>
              <a:t>--&gt; </a:t>
            </a:r>
            <a:r>
              <a:rPr lang="en-US" altLang="en-US" sz="1400" dirty="0">
                <a:solidFill>
                  <a:schemeClr val="tx1"/>
                </a:solidFill>
              </a:rPr>
              <a:t>SJ: The text does not provide a column naming convention and the data labels do not provide that information </a:t>
            </a:r>
            <a:br>
              <a:rPr lang="en-US" altLang="en-US" sz="1400" dirty="0">
                <a:solidFill>
                  <a:schemeClr val="tx1"/>
                </a:solidFill>
              </a:rPr>
            </a:br>
            <a:r>
              <a:rPr lang="en-US" altLang="en-US" sz="1400" dirty="0">
                <a:solidFill>
                  <a:schemeClr val="tx1"/>
                </a:solidFill>
              </a:rPr>
              <a:t>            in the descriptions. This should be corrected. </a:t>
            </a:r>
            <a:r>
              <a:rPr lang="en-US" altLang="en-US" sz="1400" b="1" dirty="0">
                <a:solidFill>
                  <a:srgbClr val="00B050"/>
                </a:solidFill>
              </a:rPr>
              <a:t>Fixed</a:t>
            </a:r>
            <a:endParaRPr lang="en-US" altLang="en-US" sz="1400" dirty="0">
              <a:solidFill>
                <a:schemeClr val="tx1"/>
              </a:solidFill>
            </a:endParaRPr>
          </a:p>
          <a:p>
            <a:r>
              <a:rPr lang="en-US" altLang="en-US" sz="1400" b="1" dirty="0">
                <a:solidFill>
                  <a:schemeClr val="tx1"/>
                </a:solidFill>
              </a:rPr>
              <a:t>--&gt;  </a:t>
            </a:r>
            <a:r>
              <a:rPr lang="en-US" altLang="en-US" sz="1400" dirty="0">
                <a:solidFill>
                  <a:schemeClr val="tx1"/>
                </a:solidFill>
              </a:rPr>
              <a:t>RF (slide 36): Further description and suggestions:</a:t>
            </a:r>
          </a:p>
          <a:p>
            <a:r>
              <a:rPr lang="en-US" altLang="en-US" sz="1400" dirty="0">
                <a:solidFill>
                  <a:schemeClr val="tx1"/>
                </a:solidFill>
              </a:rPr>
              <a:t>===================</a:t>
            </a:r>
          </a:p>
          <a:p>
            <a:r>
              <a:rPr lang="en-US" altLang="en-US" sz="1400" dirty="0">
                <a:solidFill>
                  <a:schemeClr val="tx1"/>
                </a:solidFill>
              </a:rPr>
              <a:t>The labels are </a:t>
            </a:r>
            <a:r>
              <a:rPr lang="en-US" altLang="en-US" sz="1400" dirty="0" err="1">
                <a:solidFill>
                  <a:schemeClr val="tx1"/>
                </a:solidFill>
              </a:rPr>
              <a:t>criptic</a:t>
            </a:r>
            <a:r>
              <a:rPr lang="en-US" altLang="en-US" sz="1400" dirty="0">
                <a:solidFill>
                  <a:schemeClr val="tx1"/>
                </a:solidFill>
              </a:rPr>
              <a:t> and not explained. These should be included and below is an </a:t>
            </a:r>
            <a:br>
              <a:rPr lang="en-US" altLang="en-US" sz="1400" dirty="0">
                <a:solidFill>
                  <a:schemeClr val="tx1"/>
                </a:solidFill>
              </a:rPr>
            </a:br>
            <a:r>
              <a:rPr lang="en-US" altLang="en-US" sz="1400" dirty="0">
                <a:solidFill>
                  <a:schemeClr val="tx1"/>
                </a:solidFill>
              </a:rPr>
              <a:t>example (although it could be written in many ways):</a:t>
            </a:r>
          </a:p>
          <a:p>
            <a:r>
              <a:rPr lang="en-US" altLang="en-US" sz="1400" dirty="0">
                <a:solidFill>
                  <a:schemeClr val="tx1"/>
                </a:solidFill>
              </a:rPr>
              <a:t>    LTTSDDI_X where L means Doubles and TT is the channel (0-15), S means the Sensor and DD is </a:t>
            </a:r>
            <a:br>
              <a:rPr lang="en-US" altLang="en-US" sz="1400" dirty="0">
                <a:solidFill>
                  <a:schemeClr val="tx1"/>
                </a:solidFill>
              </a:rPr>
            </a:br>
            <a:r>
              <a:rPr lang="en-US" altLang="en-US" sz="1400" dirty="0">
                <a:solidFill>
                  <a:schemeClr val="tx1"/>
                </a:solidFill>
              </a:rPr>
              <a:t>    the sensor number (0-6), I is the species combined with "</a:t>
            </a:r>
            <a:r>
              <a:rPr lang="en-US" altLang="en-US" sz="1400" dirty="0" err="1">
                <a:solidFill>
                  <a:schemeClr val="tx1"/>
                </a:solidFill>
              </a:rPr>
              <a:t>Unc</a:t>
            </a:r>
            <a:r>
              <a:rPr lang="en-US" altLang="en-US" sz="1400" dirty="0">
                <a:solidFill>
                  <a:schemeClr val="tx1"/>
                </a:solidFill>
              </a:rPr>
              <a:t>" to indicate an Uncertainty, </a:t>
            </a:r>
            <a:br>
              <a:rPr lang="en-US" altLang="en-US" sz="1400" dirty="0">
                <a:solidFill>
                  <a:schemeClr val="tx1"/>
                </a:solidFill>
              </a:rPr>
            </a:br>
            <a:r>
              <a:rPr lang="en-US" altLang="en-US" sz="1400" dirty="0">
                <a:solidFill>
                  <a:schemeClr val="tx1"/>
                </a:solidFill>
              </a:rPr>
              <a:t>    and X is the segment (a or b). </a:t>
            </a:r>
            <a:r>
              <a:rPr lang="en-US" altLang="en-US" sz="1400" b="1" dirty="0">
                <a:solidFill>
                  <a:schemeClr val="tx1"/>
                </a:solidFill>
              </a:rPr>
              <a:t> </a:t>
            </a:r>
            <a:r>
              <a:rPr lang="en-US" altLang="en-US" sz="1400" b="1" dirty="0">
                <a:solidFill>
                  <a:srgbClr val="00B050"/>
                </a:solidFill>
              </a:rPr>
              <a:t>Mostly</a:t>
            </a:r>
            <a:r>
              <a:rPr lang="en-US" altLang="en-US" sz="1400" b="1" dirty="0">
                <a:solidFill>
                  <a:srgbClr val="92D050"/>
                </a:solidFill>
              </a:rPr>
              <a:t> </a:t>
            </a:r>
            <a:r>
              <a:rPr lang="en-US" altLang="en-US" sz="1400" b="1" dirty="0">
                <a:solidFill>
                  <a:srgbClr val="00B050"/>
                </a:solidFill>
              </a:rPr>
              <a:t>Fixed, some minor corrections still needed (See Rudy’s comments)</a:t>
            </a:r>
            <a:endParaRPr lang="en-US" altLang="en-US" sz="1400" b="1" dirty="0">
              <a:solidFill>
                <a:schemeClr val="tx1"/>
              </a:solidFill>
            </a:endParaRPr>
          </a:p>
          <a:p>
            <a:endParaRPr lang="en-US" altLang="en-US" sz="1400" b="1" dirty="0">
              <a:solidFill>
                <a:schemeClr val="tx1"/>
              </a:solidFill>
            </a:endParaRPr>
          </a:p>
          <a:p>
            <a:r>
              <a:rPr lang="en-US" altLang="en-US" sz="1400" dirty="0">
                <a:solidFill>
                  <a:schemeClr val="tx1"/>
                </a:solidFill>
              </a:rPr>
              <a:t>The explanation of the J’s in the "Data File Types" section is good, the Doubles and Triples files </a:t>
            </a:r>
            <a:br>
              <a:rPr lang="en-US" altLang="en-US" sz="1400" dirty="0">
                <a:solidFill>
                  <a:schemeClr val="tx1"/>
                </a:solidFill>
              </a:rPr>
            </a:br>
            <a:r>
              <a:rPr lang="en-US" altLang="en-US" sz="1400" dirty="0">
                <a:solidFill>
                  <a:schemeClr val="tx1"/>
                </a:solidFill>
              </a:rPr>
              <a:t>should be the same. Right now, the general user does not know how to interpret the labels. </a:t>
            </a:r>
            <a:r>
              <a:rPr lang="en-US" altLang="en-US" sz="1400" b="1" dirty="0">
                <a:solidFill>
                  <a:srgbClr val="00B050"/>
                </a:solidFill>
              </a:rPr>
              <a:t>Fixed</a:t>
            </a:r>
            <a:endParaRPr lang="en-US" altLang="en-US" sz="1400" dirty="0">
              <a:solidFill>
                <a:schemeClr val="tx1"/>
              </a:solidFill>
            </a:endParaRPr>
          </a:p>
          <a:p>
            <a:r>
              <a:rPr lang="en-US" altLang="en-US" sz="1400" b="1" dirty="0">
                <a:solidFill>
                  <a:schemeClr val="tx1"/>
                </a:solidFill>
              </a:rPr>
              <a:t>===================</a:t>
            </a:r>
          </a:p>
          <a:p>
            <a:r>
              <a:rPr lang="en-US" altLang="en-US" sz="1400" dirty="0">
                <a:solidFill>
                  <a:schemeClr val="tx1"/>
                </a:solidFill>
              </a:rPr>
              <a:t>--&gt; SJ: The text describes the units of the flux data files BFLUX and LFLUX as counts per second while the </a:t>
            </a:r>
            <a:br>
              <a:rPr lang="en-US" altLang="en-US" sz="1400" dirty="0">
                <a:solidFill>
                  <a:schemeClr val="tx1"/>
                </a:solidFill>
              </a:rPr>
            </a:br>
            <a:r>
              <a:rPr lang="en-US" altLang="en-US" sz="1400" dirty="0">
                <a:solidFill>
                  <a:schemeClr val="tx1"/>
                </a:solidFill>
              </a:rPr>
              <a:t>            labels correctly list them as "c/s/</a:t>
            </a:r>
            <a:r>
              <a:rPr lang="en-US" altLang="en-US" sz="1400" dirty="0" err="1">
                <a:solidFill>
                  <a:schemeClr val="tx1"/>
                </a:solidFill>
              </a:rPr>
              <a:t>ster</a:t>
            </a:r>
            <a:r>
              <a:rPr lang="en-US" altLang="en-US" sz="1400" dirty="0">
                <a:solidFill>
                  <a:schemeClr val="tx1"/>
                </a:solidFill>
              </a:rPr>
              <a:t>/cm^2/keV".  </a:t>
            </a:r>
            <a:r>
              <a:rPr lang="en-US" altLang="en-US" sz="1400" b="1" dirty="0">
                <a:solidFill>
                  <a:srgbClr val="00B050"/>
                </a:solidFill>
              </a:rPr>
              <a:t>Fixed</a:t>
            </a:r>
            <a:endParaRPr lang="en-US" altLang="en-US" sz="1400" dirty="0">
              <a:solidFill>
                <a:schemeClr val="tx1"/>
              </a:solidFill>
            </a:endParaRPr>
          </a:p>
          <a:p>
            <a:r>
              <a:rPr lang="en-US" altLang="en-US" sz="1400" dirty="0">
                <a:solidFill>
                  <a:schemeClr val="tx1"/>
                </a:solidFill>
              </a:rPr>
              <a:t>--&gt; RF (slide 32): The STOP_TIME and DATA_SET_DESC do not agree.  See lines 14,25.  Please fix. </a:t>
            </a:r>
            <a:r>
              <a:rPr lang="en-US" altLang="en-US" sz="1400" b="1" dirty="0">
                <a:solidFill>
                  <a:srgbClr val="00B050"/>
                </a:solidFill>
              </a:rPr>
              <a:t>Fixed</a:t>
            </a:r>
            <a:endParaRPr lang="en-US" altLang="en-US" sz="1400" dirty="0">
              <a:solidFill>
                <a:schemeClr val="tx1"/>
              </a:solidFill>
            </a:endParaRPr>
          </a:p>
          <a:p>
            <a:pPr marL="285750" indent="-285750">
              <a:buFont typeface="Wingdings" panose="05000000000000000000" pitchFamily="2" charset="2"/>
              <a:buChar char="à"/>
            </a:pPr>
            <a:r>
              <a:rPr lang="en-US" altLang="en-US" sz="1400" dirty="0">
                <a:solidFill>
                  <a:schemeClr val="tx1"/>
                </a:solidFill>
              </a:rPr>
              <a:t>RF (slide 33): Missing information about how the data are organized into separate subdirectories.  </a:t>
            </a:r>
            <a:br>
              <a:rPr lang="en-US" altLang="en-US" sz="1400" dirty="0">
                <a:solidFill>
                  <a:schemeClr val="tx1"/>
                </a:solidFill>
              </a:rPr>
            </a:br>
            <a:r>
              <a:rPr lang="en-US" altLang="en-US" sz="1400" dirty="0">
                <a:solidFill>
                  <a:schemeClr val="tx1"/>
                </a:solidFill>
              </a:rPr>
              <a:t>    This should probably live before the Data File Headers section </a:t>
            </a:r>
            <a:r>
              <a:rPr lang="en-US" altLang="en-US" sz="1400" b="1" dirty="0">
                <a:solidFill>
                  <a:srgbClr val="00B050"/>
                </a:solidFill>
              </a:rPr>
              <a:t>Fixed</a:t>
            </a:r>
            <a:endParaRPr lang="en-US" altLang="en-US" sz="1400" b="1" dirty="0">
              <a:solidFill>
                <a:schemeClr val="tx1"/>
              </a:solidFill>
            </a:endParaRPr>
          </a:p>
          <a:p>
            <a:r>
              <a:rPr lang="en-US" altLang="en-US" sz="1400" dirty="0">
                <a:solidFill>
                  <a:schemeClr val="tx1"/>
                </a:solidFill>
              </a:rPr>
              <a:t>--&gt; RF (slide 34): The Data File Contents section currently is a description of the dataset and the </a:t>
            </a:r>
            <a:br>
              <a:rPr lang="en-US" altLang="en-US" sz="1400" dirty="0">
                <a:solidFill>
                  <a:schemeClr val="tx1"/>
                </a:solidFill>
              </a:rPr>
            </a:br>
            <a:r>
              <a:rPr lang="en-US" altLang="en-US" sz="1400" dirty="0">
                <a:solidFill>
                  <a:schemeClr val="tx1"/>
                </a:solidFill>
              </a:rPr>
              <a:t>section title is mislabeled (should be Dataset Contents). This section should be placed above the section </a:t>
            </a:r>
            <a:br>
              <a:rPr lang="en-US" altLang="en-US" sz="1400" dirty="0">
                <a:solidFill>
                  <a:schemeClr val="tx1"/>
                </a:solidFill>
              </a:rPr>
            </a:br>
            <a:r>
              <a:rPr lang="en-US" altLang="en-US" sz="1400" dirty="0">
                <a:solidFill>
                  <a:schemeClr val="tx1"/>
                </a:solidFill>
              </a:rPr>
              <a:t>labeled "Data File Headers".  The "Data File Contents" section should describe what is in the data files. </a:t>
            </a:r>
            <a:br>
              <a:rPr lang="en-US" altLang="en-US" sz="1400" dirty="0">
                <a:solidFill>
                  <a:schemeClr val="tx1"/>
                </a:solidFill>
              </a:rPr>
            </a:br>
            <a:r>
              <a:rPr lang="en-US" altLang="en-US" sz="1400" dirty="0">
                <a:solidFill>
                  <a:schemeClr val="tx1"/>
                </a:solidFill>
              </a:rPr>
              <a:t>It should describe the contents of each type of data file and what is inside of each. The section </a:t>
            </a:r>
            <a:br>
              <a:rPr lang="en-US" altLang="en-US" sz="1400" dirty="0">
                <a:solidFill>
                  <a:schemeClr val="tx1"/>
                </a:solidFill>
              </a:rPr>
            </a:br>
            <a:r>
              <a:rPr lang="en-US" altLang="en-US" sz="1400" dirty="0">
                <a:solidFill>
                  <a:schemeClr val="tx1"/>
                </a:solidFill>
              </a:rPr>
              <a:t>"Data File Types" makes a stab at this. </a:t>
            </a:r>
            <a:r>
              <a:rPr lang="en-US" altLang="en-US" sz="1400" b="1" dirty="0">
                <a:solidFill>
                  <a:srgbClr val="00B050"/>
                </a:solidFill>
              </a:rPr>
              <a:t>Fixed, sort of – Section now called Data File Types and Contents</a:t>
            </a:r>
            <a:endParaRPr lang="en-US" altLang="en-US" sz="1400" dirty="0">
              <a:solidFill>
                <a:schemeClr val="tx1"/>
              </a:solidFill>
            </a:endParaRPr>
          </a:p>
          <a:p>
            <a:pPr marL="285750" indent="-285750">
              <a:buFont typeface="Wingdings" panose="05000000000000000000" pitchFamily="2" charset="2"/>
              <a:buChar char="à"/>
            </a:pPr>
            <a:r>
              <a:rPr lang="en-US" altLang="en-US" sz="1400" dirty="0">
                <a:solidFill>
                  <a:schemeClr val="tx1"/>
                </a:solidFill>
              </a:rPr>
              <a:t>RF (slide 37):  ABSTRACT_DESC has the wrong "through [date]".  Please correct as mentioned in </a:t>
            </a:r>
            <a:br>
              <a:rPr lang="en-US" altLang="en-US" sz="1400" dirty="0">
                <a:solidFill>
                  <a:schemeClr val="tx1"/>
                </a:solidFill>
              </a:rPr>
            </a:br>
            <a:r>
              <a:rPr lang="en-US" altLang="en-US" sz="1400" dirty="0">
                <a:solidFill>
                  <a:schemeClr val="tx1"/>
                </a:solidFill>
              </a:rPr>
              <a:t>     DATA_DESC.</a:t>
            </a:r>
            <a:r>
              <a:rPr lang="en-US" altLang="en-US" sz="1400" b="1" dirty="0">
                <a:solidFill>
                  <a:srgbClr val="00B050"/>
                </a:solidFill>
              </a:rPr>
              <a:t> Fixed</a:t>
            </a:r>
          </a:p>
          <a:p>
            <a:pPr marL="285750" indent="-285750">
              <a:buFont typeface="Wingdings" panose="05000000000000000000" pitchFamily="2" charset="2"/>
              <a:buChar char="à"/>
            </a:pPr>
            <a:r>
              <a:rPr lang="en-US" altLang="en-US" sz="1400" dirty="0">
                <a:solidFill>
                  <a:schemeClr val="tx1"/>
                </a:solidFill>
              </a:rPr>
              <a:t>RF, SJ: Meaning of Time Tag (start/middle/end or average) should be defined in either the labels or dataset.cat</a:t>
            </a:r>
            <a:br>
              <a:rPr lang="en-US" altLang="en-US" sz="1400" dirty="0">
                <a:solidFill>
                  <a:schemeClr val="tx1"/>
                </a:solidFill>
              </a:rPr>
            </a:br>
            <a:r>
              <a:rPr lang="en-US" altLang="en-US" sz="1400" b="1" dirty="0">
                <a:solidFill>
                  <a:srgbClr val="FF0000"/>
                </a:solidFill>
              </a:rPr>
              <a:t>Not Fixed here or in labels !!!</a:t>
            </a:r>
          </a:p>
        </p:txBody>
      </p:sp>
    </p:spTree>
    <p:extLst>
      <p:ext uri="{BB962C8B-B14F-4D97-AF65-F5344CB8AC3E}">
        <p14:creationId xmlns:p14="http://schemas.microsoft.com/office/powerpoint/2010/main" val="185692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2099428" y="85725"/>
            <a:ext cx="58865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Other Catalog File Liens and Suggestions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380814" y="670670"/>
            <a:ext cx="949997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i="1" dirty="0">
                <a:solidFill>
                  <a:schemeClr val="tx1"/>
                </a:solidFill>
              </a:rPr>
              <a:t>pepssi.cat  </a:t>
            </a:r>
            <a:r>
              <a:rPr lang="en-US" altLang="en-US" i="1" dirty="0">
                <a:solidFill>
                  <a:schemeClr val="tx1"/>
                </a:solidFill>
              </a:rPr>
              <a:t>RF: The statement at the end of the Data validity section (lines 339-341), talk about referring to the Primary HDU and extensions of the data products for more details.  The problem is that this is only relevant for the L2 and L3 products, not the L4 product (which has only csv files).  Suggest to remove the statement or clarify that this is for the L2 and L3 products only. </a:t>
            </a:r>
            <a:r>
              <a:rPr lang="en-US" altLang="en-US" sz="1800" b="1" dirty="0">
                <a:solidFill>
                  <a:srgbClr val="00B050"/>
                </a:solidFill>
              </a:rPr>
              <a:t>Fixed</a:t>
            </a:r>
          </a:p>
          <a:p>
            <a:endParaRPr lang="en-US" altLang="en-US" i="1" dirty="0">
              <a:solidFill>
                <a:schemeClr val="tx1"/>
              </a:solidFill>
            </a:endParaRPr>
          </a:p>
          <a:p>
            <a:r>
              <a:rPr lang="en-US" altLang="en-US" b="1" i="1" dirty="0">
                <a:solidFill>
                  <a:schemeClr val="tx1"/>
                </a:solidFill>
              </a:rPr>
              <a:t>ref.cat </a:t>
            </a:r>
            <a:r>
              <a:rPr lang="en-US" altLang="en-US" i="1" dirty="0">
                <a:solidFill>
                  <a:schemeClr val="tx1"/>
                </a:solidFill>
              </a:rPr>
              <a:t>SJ:</a:t>
            </a:r>
            <a:r>
              <a:rPr lang="en-US" altLang="en-US" b="1" i="1" dirty="0">
                <a:solidFill>
                  <a:schemeClr val="tx1"/>
                </a:solidFill>
              </a:rPr>
              <a:t> </a:t>
            </a:r>
            <a:r>
              <a:rPr lang="en-US" altLang="en-US" i="1" dirty="0">
                <a:solidFill>
                  <a:schemeClr val="tx1"/>
                </a:solidFill>
              </a:rPr>
              <a:t>Consider adding the KOLLMANNETAL2019 reference found in the -4- file to the -2- and -3- versions to keep all files identical. </a:t>
            </a:r>
            <a:r>
              <a:rPr lang="en-US" altLang="en-US" sz="1800" b="1" dirty="0">
                <a:solidFill>
                  <a:srgbClr val="00B050"/>
                </a:solidFill>
              </a:rPr>
              <a:t>Fixed</a:t>
            </a:r>
            <a:endParaRPr lang="en-US" altLang="en-US" i="1" dirty="0">
              <a:solidFill>
                <a:schemeClr val="tx1"/>
              </a:solidFill>
            </a:endParaRPr>
          </a:p>
          <a:p>
            <a:br>
              <a:rPr lang="en-US" altLang="en-US" b="1" i="1" dirty="0">
                <a:solidFill>
                  <a:schemeClr val="tx1"/>
                </a:solidFill>
              </a:rPr>
            </a:br>
            <a:endParaRPr lang="en-US" altLang="en-US" b="1" dirty="0">
              <a:solidFill>
                <a:schemeClr val="tx1"/>
              </a:solidFill>
            </a:endParaRPr>
          </a:p>
          <a:p>
            <a:r>
              <a:rPr lang="en-US" altLang="en-US" b="1" dirty="0">
                <a:solidFill>
                  <a:schemeClr val="tx1"/>
                </a:solidFill>
              </a:rPr>
              <a:t> </a:t>
            </a:r>
          </a:p>
          <a:p>
            <a:endParaRPr lang="en-US" altLang="en-US" b="1" dirty="0">
              <a:solidFill>
                <a:schemeClr val="tx1"/>
              </a:solidFill>
            </a:endParaRPr>
          </a:p>
          <a:p>
            <a:br>
              <a:rPr lang="en-US" altLang="en-US" b="1" i="1" dirty="0">
                <a:solidFill>
                  <a:schemeClr val="tx1"/>
                </a:solidFill>
              </a:rPr>
            </a:br>
            <a:br>
              <a:rPr lang="en-US" altLang="en-US" b="1" dirty="0">
                <a:solidFill>
                  <a:schemeClr val="tx1"/>
                </a:solidFill>
              </a:rPr>
            </a:br>
            <a:endParaRPr lang="en-US" altLang="en-US"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355904" y="85725"/>
            <a:ext cx="5373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Document File Liens and Suggestions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i="1" dirty="0">
              <a:solidFill>
                <a:schemeClr val="tx1"/>
              </a:solidFill>
            </a:endParaRPr>
          </a:p>
          <a:p>
            <a:r>
              <a:rPr lang="en-US" altLang="en-US" i="1" dirty="0">
                <a:solidFill>
                  <a:schemeClr val="tx1"/>
                </a:solidFill>
              </a:rPr>
              <a:t>SJ:  The </a:t>
            </a:r>
            <a:r>
              <a:rPr lang="en-US" altLang="en-US" dirty="0">
                <a:solidFill>
                  <a:schemeClr val="tx1"/>
                </a:solidFill>
              </a:rPr>
              <a:t>nh-x-pepssi-4-plasma-v1.0 dataset is missing a few of the documents that are included in the other datasets. Most of this is fine, but you might consider including the “</a:t>
            </a:r>
            <a:r>
              <a:rPr lang="en-US" altLang="en-US" dirty="0" err="1">
                <a:solidFill>
                  <a:schemeClr val="tx1"/>
                </a:solidFill>
              </a:rPr>
              <a:t>nh_mission_trajectory</a:t>
            </a:r>
            <a:r>
              <a:rPr lang="en-US" altLang="en-US" dirty="0">
                <a:solidFill>
                  <a:schemeClr val="tx1"/>
                </a:solidFill>
              </a:rPr>
              <a:t>.*” as well as the bad time intervals (</a:t>
            </a:r>
            <a:r>
              <a:rPr lang="en-US" altLang="en-US" dirty="0" err="1">
                <a:solidFill>
                  <a:schemeClr val="tx1"/>
                </a:solidFill>
              </a:rPr>
              <a:t>bti</a:t>
            </a:r>
            <a:r>
              <a:rPr lang="en-US" altLang="en-US" dirty="0">
                <a:solidFill>
                  <a:schemeClr val="tx1"/>
                </a:solidFill>
              </a:rPr>
              <a:t>) and command history files (seq). </a:t>
            </a:r>
            <a:r>
              <a:rPr lang="en-US" altLang="en-US" dirty="0">
                <a:solidFill>
                  <a:srgbClr val="00B050"/>
                </a:solidFill>
              </a:rPr>
              <a:t>Fixed, now contains all standard documents</a:t>
            </a:r>
            <a:endParaRPr lang="en-US" altLang="en-US" i="1" dirty="0">
              <a:solidFill>
                <a:srgbClr val="00B050"/>
              </a:solidFill>
            </a:endParaRPr>
          </a:p>
          <a:p>
            <a:endParaRPr lang="en-US" altLang="en-US" i="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4134465" cy="369332"/>
          </a:xfrm>
          <a:prstGeom prst="rect">
            <a:avLst/>
          </a:prstGeom>
          <a:noFill/>
        </p:spPr>
        <p:txBody>
          <a:bodyPr wrap="none" rtlCol="0">
            <a:spAutoFit/>
          </a:bodyPr>
          <a:lstStyle/>
          <a:p>
            <a:r>
              <a:rPr lang="en-US" dirty="0">
                <a:solidFill>
                  <a:schemeClr val="tx1"/>
                </a:solidFill>
              </a:rPr>
              <a:t>Data File Label Liens and Suggestions</a:t>
            </a:r>
          </a:p>
        </p:txBody>
      </p:sp>
      <p:sp>
        <p:nvSpPr>
          <p:cNvPr id="3" name="TextBox 2"/>
          <p:cNvSpPr txBox="1"/>
          <p:nvPr/>
        </p:nvSpPr>
        <p:spPr>
          <a:xfrm>
            <a:off x="57457" y="800821"/>
            <a:ext cx="9875541" cy="6740307"/>
          </a:xfrm>
          <a:prstGeom prst="rect">
            <a:avLst/>
          </a:prstGeom>
          <a:noFill/>
        </p:spPr>
        <p:txBody>
          <a:bodyPr wrap="square" rtlCol="0">
            <a:spAutoFit/>
          </a:bodyPr>
          <a:lstStyle/>
          <a:p>
            <a:pPr marL="457200" lvl="1" indent="0"/>
            <a:r>
              <a:rPr lang="en-US" b="1" dirty="0">
                <a:solidFill>
                  <a:schemeClr val="tx1"/>
                </a:solidFill>
              </a:rPr>
              <a:t>SJ:</a:t>
            </a:r>
            <a:r>
              <a:rPr lang="en-US" dirty="0">
                <a:solidFill>
                  <a:schemeClr val="tx1"/>
                </a:solidFill>
              </a:rPr>
              <a:t> Field descriptions are all identical, content is inferred from field name, however,</a:t>
            </a:r>
            <a:br>
              <a:rPr lang="en-US" dirty="0">
                <a:solidFill>
                  <a:schemeClr val="tx1"/>
                </a:solidFill>
              </a:rPr>
            </a:br>
            <a:r>
              <a:rPr lang="en-US" dirty="0">
                <a:solidFill>
                  <a:schemeClr val="tx1"/>
                </a:solidFill>
              </a:rPr>
              <a:t>no field naming convention in provided in the labels or dataset.cat </a:t>
            </a:r>
            <a:r>
              <a:rPr lang="en-US" altLang="en-US" sz="1800" b="1" dirty="0">
                <a:solidFill>
                  <a:srgbClr val="00B050"/>
                </a:solidFill>
              </a:rPr>
              <a:t>Fixed in dataset.cat</a:t>
            </a:r>
            <a:endParaRPr lang="en-US" dirty="0">
              <a:solidFill>
                <a:schemeClr val="tx1"/>
              </a:solidFill>
            </a:endParaRPr>
          </a:p>
          <a:p>
            <a:pPr marL="457200" lvl="1" indent="0"/>
            <a:r>
              <a:rPr lang="en-US" b="1" dirty="0">
                <a:solidFill>
                  <a:schemeClr val="tx1"/>
                </a:solidFill>
              </a:rPr>
              <a:t>SJ, RF: </a:t>
            </a:r>
            <a:r>
              <a:rPr lang="en-US" dirty="0">
                <a:solidFill>
                  <a:schemeClr val="tx1"/>
                </a:solidFill>
              </a:rPr>
              <a:t>Meaning of time column (start, center, end) of 1 </a:t>
            </a:r>
            <a:r>
              <a:rPr lang="en-US" dirty="0" err="1">
                <a:solidFill>
                  <a:schemeClr val="tx1"/>
                </a:solidFill>
              </a:rPr>
              <a:t>hr</a:t>
            </a:r>
            <a:r>
              <a:rPr lang="en-US" dirty="0">
                <a:solidFill>
                  <a:schemeClr val="tx1"/>
                </a:solidFill>
              </a:rPr>
              <a:t> average is not provided </a:t>
            </a:r>
            <a:br>
              <a:rPr lang="en-US" dirty="0">
                <a:solidFill>
                  <a:schemeClr val="tx1"/>
                </a:solidFill>
              </a:rPr>
            </a:br>
            <a:r>
              <a:rPr lang="en-US" b="1" dirty="0">
                <a:solidFill>
                  <a:srgbClr val="FF0000"/>
                </a:solidFill>
              </a:rPr>
              <a:t>Not fixed either here or in dataset.cat</a:t>
            </a:r>
          </a:p>
          <a:p>
            <a:pPr marL="457200" lvl="1" indent="0"/>
            <a:endParaRPr lang="en-US" b="1" dirty="0">
              <a:solidFill>
                <a:srgbClr val="FF0000"/>
              </a:solidFill>
            </a:endParaRPr>
          </a:p>
          <a:p>
            <a:pPr marL="457200" lvl="1" indent="0"/>
            <a:r>
              <a:rPr lang="en-US" b="1" dirty="0">
                <a:solidFill>
                  <a:srgbClr val="FF0000"/>
                </a:solidFill>
              </a:rPr>
              <a:t>SJ: New error/lien </a:t>
            </a:r>
            <a:r>
              <a:rPr lang="en-US" b="1" dirty="0">
                <a:solidFill>
                  <a:schemeClr val="tx1"/>
                </a:solidFill>
              </a:rPr>
              <a:t>– In the cps files in the Doubles and Triples directories, </a:t>
            </a:r>
            <a:br>
              <a:rPr lang="en-US" b="1" dirty="0">
                <a:solidFill>
                  <a:schemeClr val="tx1"/>
                </a:solidFill>
              </a:rPr>
            </a:br>
            <a:r>
              <a:rPr lang="en-US" b="1" dirty="0">
                <a:solidFill>
                  <a:schemeClr val="tx1"/>
                </a:solidFill>
              </a:rPr>
              <a:t>the units described in the file descriptions (counts/cm^2/second/steradian/keV)</a:t>
            </a:r>
            <a:br>
              <a:rPr lang="en-US" b="1" dirty="0">
                <a:solidFill>
                  <a:schemeClr val="tx1"/>
                </a:solidFill>
              </a:rPr>
            </a:br>
            <a:r>
              <a:rPr lang="en-US" b="1" dirty="0">
                <a:solidFill>
                  <a:schemeClr val="tx1"/>
                </a:solidFill>
              </a:rPr>
              <a:t>doesn’t match units in the value of the UNITS keywords (c/s) in the FIELD Objects</a:t>
            </a:r>
            <a:br>
              <a:rPr lang="en-US" b="1" dirty="0">
                <a:solidFill>
                  <a:schemeClr val="tx1"/>
                </a:solidFill>
              </a:rPr>
            </a:br>
            <a:br>
              <a:rPr lang="en-US" b="1" dirty="0">
                <a:solidFill>
                  <a:schemeClr val="tx1"/>
                </a:solidFill>
              </a:rPr>
            </a:br>
            <a:r>
              <a:rPr lang="en-US" b="1" dirty="0">
                <a:solidFill>
                  <a:schemeClr val="tx1"/>
                </a:solidFill>
              </a:rPr>
              <a:t>Please change the DESCRIPTION to be consistent with the file naming convention </a:t>
            </a:r>
            <a:br>
              <a:rPr lang="en-US" b="1" dirty="0">
                <a:solidFill>
                  <a:schemeClr val="tx1"/>
                </a:solidFill>
              </a:rPr>
            </a:br>
            <a:r>
              <a:rPr lang="en-US" b="1" dirty="0">
                <a:solidFill>
                  <a:schemeClr val="tx1"/>
                </a:solidFill>
              </a:rPr>
              <a:t>and the UNITS values (c/s).</a:t>
            </a:r>
          </a:p>
          <a:p>
            <a:pPr marL="457200" lvl="1" indent="0"/>
            <a:r>
              <a:rPr lang="en-US" b="1" dirty="0">
                <a:solidFill>
                  <a:schemeClr val="tx1"/>
                </a:solidFill>
              </a:rPr>
              <a:t>Example from doubles/pepssi_reduced_l</a:t>
            </a:r>
            <a:r>
              <a:rPr lang="en-US" b="1" dirty="0">
                <a:solidFill>
                  <a:srgbClr val="FF0000"/>
                </a:solidFill>
              </a:rPr>
              <a:t>cps</a:t>
            </a:r>
            <a:r>
              <a:rPr lang="en-US" b="1" dirty="0">
                <a:solidFill>
                  <a:schemeClr val="tx1"/>
                </a:solidFill>
              </a:rPr>
              <a:t>_2012_a.lbl</a:t>
            </a:r>
            <a:br>
              <a:rPr lang="en-US" b="1" dirty="0">
                <a:solidFill>
                  <a:schemeClr val="tx1"/>
                </a:solidFill>
              </a:rPr>
            </a:br>
            <a:r>
              <a:rPr lang="en-US" sz="1200" dirty="0">
                <a:solidFill>
                  <a:schemeClr val="tx1"/>
                </a:solidFill>
              </a:rPr>
              <a:t>DESCRIPTION                  = "This spreadsheet contains one-hour </a:t>
            </a:r>
            <a:r>
              <a:rPr lang="en-US" sz="1200" dirty="0">
                <a:solidFill>
                  <a:srgbClr val="FF0000"/>
                </a:solidFill>
              </a:rPr>
              <a:t>averaged flux/intensity quantities</a:t>
            </a:r>
            <a:r>
              <a:rPr lang="en-US" sz="1200" dirty="0">
                <a:solidFill>
                  <a:schemeClr val="tx1"/>
                </a:solidFill>
              </a:rPr>
              <a:t>, calibrated in differential intensity </a:t>
            </a:r>
          </a:p>
          <a:p>
            <a:pPr marL="457200" lvl="1" indent="0"/>
            <a:r>
              <a:rPr lang="en-US" sz="1200" dirty="0">
                <a:solidFill>
                  <a:schemeClr val="tx1"/>
                </a:solidFill>
              </a:rPr>
              <a:t>    units (</a:t>
            </a:r>
            <a:r>
              <a:rPr lang="en-US" sz="1200" dirty="0">
                <a:solidFill>
                  <a:srgbClr val="FF0000"/>
                </a:solidFill>
              </a:rPr>
              <a:t>counts/cm^2/second/steradian/keV</a:t>
            </a:r>
            <a:r>
              <a:rPr lang="en-US" sz="1200" dirty="0">
                <a:solidFill>
                  <a:schemeClr val="tx1"/>
                </a:solidFill>
              </a:rPr>
              <a:t>), for many known particle species where both the total energy detected and the time of </a:t>
            </a:r>
            <a:br>
              <a:rPr lang="en-US" sz="1200" dirty="0">
                <a:solidFill>
                  <a:schemeClr val="tx1"/>
                </a:solidFill>
              </a:rPr>
            </a:br>
            <a:r>
              <a:rPr lang="en-US" sz="1200" dirty="0">
                <a:solidFill>
                  <a:schemeClr val="tx1"/>
                </a:solidFill>
              </a:rPr>
              <a:t>    flight of the charged particle are known. Thus, the mass and energy of the particle can be determined. " </a:t>
            </a:r>
          </a:p>
          <a:p>
            <a:pPr marL="457200" lvl="1" indent="0"/>
            <a:r>
              <a:rPr lang="en-US" sz="1200" dirty="0">
                <a:solidFill>
                  <a:schemeClr val="tx1"/>
                </a:solidFill>
              </a:rPr>
              <a:t>OBJECT                             = FIELD                                          </a:t>
            </a:r>
          </a:p>
          <a:p>
            <a:pPr marL="457200" lvl="1" indent="0"/>
            <a:r>
              <a:rPr lang="en-US" sz="1200" dirty="0">
                <a:solidFill>
                  <a:schemeClr val="tx1"/>
                </a:solidFill>
              </a:rPr>
              <a:t>    FIELD_NUMBER            = 4                                              </a:t>
            </a:r>
          </a:p>
          <a:p>
            <a:pPr marL="457200" lvl="1" indent="0"/>
            <a:r>
              <a:rPr lang="en-US" sz="1200" dirty="0">
                <a:solidFill>
                  <a:schemeClr val="tx1"/>
                </a:solidFill>
              </a:rPr>
              <a:t>    NAME                             = "B01S01_A"                                     </a:t>
            </a:r>
          </a:p>
          <a:p>
            <a:pPr marL="457200" lvl="1" indent="0"/>
            <a:r>
              <a:rPr lang="en-US" sz="1200" dirty="0">
                <a:solidFill>
                  <a:schemeClr val="tx1"/>
                </a:solidFill>
              </a:rPr>
              <a:t>    DESCRIPTION               = "                                              </a:t>
            </a:r>
          </a:p>
          <a:p>
            <a:pPr marL="457200" lvl="1" indent="0"/>
            <a:r>
              <a:rPr lang="en-US" sz="1200" dirty="0">
                <a:solidFill>
                  <a:schemeClr val="tx1"/>
                </a:solidFill>
              </a:rPr>
              <a:t>        Averaged flux/intensity quantity or statistical uncertainty.                                           </a:t>
            </a:r>
          </a:p>
          <a:p>
            <a:pPr marL="457200" lvl="1" indent="0"/>
            <a:r>
              <a:rPr lang="en-US" sz="1200" dirty="0">
                <a:solidFill>
                  <a:schemeClr val="tx1"/>
                </a:solidFill>
              </a:rPr>
              <a:t>        Lower Energy Bound: 2.9784                                            </a:t>
            </a:r>
          </a:p>
          <a:p>
            <a:pPr marL="457200" lvl="1" indent="0"/>
            <a:r>
              <a:rPr lang="en-US" sz="1200" dirty="0">
                <a:solidFill>
                  <a:schemeClr val="tx1"/>
                </a:solidFill>
              </a:rPr>
              <a:t>        Upper Energy Bound: 54.877                                            </a:t>
            </a:r>
          </a:p>
          <a:p>
            <a:pPr marL="457200" lvl="1" indent="0"/>
            <a:r>
              <a:rPr lang="en-US" sz="1200" dirty="0">
                <a:solidFill>
                  <a:schemeClr val="tx1"/>
                </a:solidFill>
              </a:rPr>
              <a:t>        Species:            H+                                                </a:t>
            </a:r>
          </a:p>
          <a:p>
            <a:pPr marL="457200" lvl="1" indent="0"/>
            <a:r>
              <a:rPr lang="en-US" sz="1200" dirty="0">
                <a:solidFill>
                  <a:schemeClr val="tx1"/>
                </a:solidFill>
              </a:rPr>
              <a:t>        Units:                c/s "                                 Correct!                                       </a:t>
            </a:r>
          </a:p>
          <a:p>
            <a:pPr marL="457200" lvl="1" indent="0"/>
            <a:r>
              <a:rPr lang="en-US" sz="1200" dirty="0">
                <a:solidFill>
                  <a:schemeClr val="tx1"/>
                </a:solidFill>
              </a:rPr>
              <a:t>    BYTES                           = 21                                             </a:t>
            </a:r>
          </a:p>
          <a:p>
            <a:pPr marL="457200" lvl="1" indent="0"/>
            <a:r>
              <a:rPr lang="en-US" sz="1200" dirty="0">
                <a:solidFill>
                  <a:schemeClr val="tx1"/>
                </a:solidFill>
              </a:rPr>
              <a:t>    DATA_TYPE                  = ASCII_REAL                                     </a:t>
            </a:r>
          </a:p>
          <a:p>
            <a:pPr marL="457200" lvl="1" indent="0"/>
            <a:r>
              <a:rPr lang="en-US" sz="1200" dirty="0">
                <a:solidFill>
                  <a:schemeClr val="tx1"/>
                </a:solidFill>
              </a:rPr>
              <a:t>    </a:t>
            </a:r>
            <a:r>
              <a:rPr lang="en-US" sz="1200" dirty="0">
                <a:solidFill>
                  <a:srgbClr val="FF0000"/>
                </a:solidFill>
              </a:rPr>
              <a:t>UNIT                              = "c/s"     </a:t>
            </a:r>
            <a:r>
              <a:rPr lang="en-US" sz="1200" dirty="0">
                <a:solidFill>
                  <a:schemeClr val="tx1"/>
                </a:solidFill>
              </a:rPr>
              <a:t>                Correct!                           </a:t>
            </a:r>
          </a:p>
          <a:p>
            <a:pPr marL="457200" lvl="1" indent="0"/>
            <a:r>
              <a:rPr lang="en-US" sz="1200" dirty="0">
                <a:solidFill>
                  <a:schemeClr val="tx1"/>
                </a:solidFill>
              </a:rPr>
              <a:t>    MISSING_CONSTANT  = -1.0E38                                        </a:t>
            </a:r>
          </a:p>
          <a:p>
            <a:pPr marL="457200" lvl="1" indent="0"/>
            <a:r>
              <a:rPr lang="en-US" sz="1200" dirty="0">
                <a:solidFill>
                  <a:schemeClr val="tx1"/>
                </a:solidFill>
              </a:rPr>
              <a:t>  END_OBJECT                 = FIELD</a:t>
            </a:r>
          </a:p>
        </p:txBody>
      </p:sp>
    </p:spTree>
    <p:extLst>
      <p:ext uri="{BB962C8B-B14F-4D97-AF65-F5344CB8AC3E}">
        <p14:creationId xmlns:p14="http://schemas.microsoft.com/office/powerpoint/2010/main" val="1736896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54559</TotalTime>
  <Words>1583</Words>
  <Application>Microsoft Office PowerPoint</Application>
  <PresentationFormat>Custom</PresentationFormat>
  <Paragraphs>106</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Wingdings</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Joy, Steven</cp:lastModifiedBy>
  <cp:revision>321</cp:revision>
  <cp:lastPrinted>2020-05-26T19:47:50Z</cp:lastPrinted>
  <dcterms:created xsi:type="dcterms:W3CDTF">1601-01-01T00:00:00Z</dcterms:created>
  <dcterms:modified xsi:type="dcterms:W3CDTF">2022-10-12T22:27:24Z</dcterms:modified>
</cp:coreProperties>
</file>