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2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1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8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3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6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7191-F026-4598-8B6D-289EB4C5870B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A984-49CD-4343-A141-59C7AA81B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ROSINA Data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Westlake</a:t>
            </a:r>
          </a:p>
          <a:p>
            <a:r>
              <a:rPr lang="en-US" dirty="0" smtClean="0"/>
              <a:t>JHU/APL</a:t>
            </a:r>
          </a:p>
          <a:p>
            <a:r>
              <a:rPr lang="en-US" dirty="0" smtClean="0"/>
              <a:t>5/13/2022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6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Rosetta ROSINA DFMS Time Series Abundances</a:t>
            </a:r>
          </a:p>
          <a:p>
            <a:r>
              <a:rPr lang="en-US" dirty="0" smtClean="0"/>
              <a:t>DFMS is an instrument that is a part of the Rosetta ROSINA suite of instruments and is the Double Focusing Mass Spectrometer </a:t>
            </a:r>
          </a:p>
          <a:p>
            <a:r>
              <a:rPr lang="en-US" dirty="0" smtClean="0"/>
              <a:t>This data is a refined data product from the instrument that gives abundances of several species as a time series</a:t>
            </a:r>
          </a:p>
          <a:p>
            <a:r>
              <a:rPr lang="en-US" dirty="0" smtClean="0"/>
              <a:t>H2O, CH4, HCN, CO, N2, CH3OH, O2, CO2, C2H6</a:t>
            </a:r>
          </a:p>
          <a:p>
            <a:r>
              <a:rPr lang="en-US" dirty="0" smtClean="0"/>
              <a:t>Two data outputs per species, row A and row B of the MCP/LEDA detector</a:t>
            </a:r>
          </a:p>
          <a:p>
            <a:r>
              <a:rPr lang="en-US" dirty="0" smtClean="0"/>
              <a:t>Given for the PRL, ESC1, ESC2, ESC3, ESC4, EXT1, and EXT2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3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Data – ESC1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5108" y="1825625"/>
            <a:ext cx="580178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 Data – EXT1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302" y="1825625"/>
            <a:ext cx="78733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6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Comments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is easy to work with and generally contains all of the information needed to understand and interpret it. </a:t>
            </a:r>
          </a:p>
          <a:p>
            <a:r>
              <a:rPr lang="en-US" dirty="0" smtClean="0"/>
              <a:t>The usage of the Row A and Row B information is well described in the data description document.</a:t>
            </a:r>
          </a:p>
          <a:p>
            <a:r>
              <a:rPr lang="en-US" dirty="0" smtClean="0"/>
              <a:t>In general this dataset should </a:t>
            </a:r>
            <a:r>
              <a:rPr lang="en-US" smtClean="0"/>
              <a:t>be accepted as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0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ROSETTA ROSINA Data Review</vt:lpstr>
      <vt:lpstr>Data Set Overview</vt:lpstr>
      <vt:lpstr>Some Example Data – ESC1</vt:lpstr>
      <vt:lpstr>More Example Data – EXT1</vt:lpstr>
      <vt:lpstr>Review Comments </vt:lpstr>
    </vt:vector>
  </TitlesOfParts>
  <Company>Johns Hopkins University - Applied Physics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ROSINA Data Review</dc:title>
  <dc:creator>Westlake, Joseph H.</dc:creator>
  <cp:lastModifiedBy>Westlake, Joseph H.</cp:lastModifiedBy>
  <cp:revision>3</cp:revision>
  <dcterms:created xsi:type="dcterms:W3CDTF">2022-05-12T15:13:38Z</dcterms:created>
  <dcterms:modified xsi:type="dcterms:W3CDTF">2022-05-12T15:45:45Z</dcterms:modified>
</cp:coreProperties>
</file>