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11150bf3_0_1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211150bf3_0_1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211150bf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211150bf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211150bf3_0_1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211150bf3_0_1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211150bf3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211150bf3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211150bf3_0_1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211150bf3_0_1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211150bf3_0_1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211150bf3_0_1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211150bf3_0_1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211150bf3_0_1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211150bf3_0_1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211150bf3_0_1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DART/DRACO Sample Dataset Review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10975"/>
            <a:ext cx="85206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Jian-Yang Li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Planetary Science Institute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13,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914150"/>
            <a:ext cx="8520600" cy="3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Sample DART/DRACO data bundle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Four data collections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Raw data (raw)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Calibrated data (cal)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Derived data products (geometric backplanes) (ddp)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Documentation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Only contains a few sample images (not all images on the ground so far?)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8 images for raw, where 6 in commissioning phase and 2 in cruise phase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5 images for cal, where 3 in commissioning phase and 2 in cruise phase. The three missing images have OBSTYPE = FUNCTIONAL_TEST, BIAS, and BAD_IMAGE, i.e., no need to calibrate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 simulated image in ddp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Calibration data are also included in the cal data collection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Document collection includes two files: SIS and calibration pipeline description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97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Review summary: One major problem with image display orientation, many small minor problems</a:t>
            </a:r>
            <a:endParaRPr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orientation problem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906475"/>
            <a:ext cx="8520600" cy="3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SIS statement about the display direction of various software (4.1.6.2) is either wrong or unclear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DS9 actually puts the first pixel at lower left (SIS says upper left)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 think ATV does the same as DS9, but didn’t verify (SIS says upper left)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Does the statement about `astropy` actually refer to `matplotlib.pyplot.imshow`?  `astropy` only provides I/O for FITS, but not display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Checked dart_0377785806_05467_01_raw and _rad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Both has DISPLAY_DIRECTION keywords consistent with SIS (left_to_right, top_to_bottom)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For each image, DS9 and pds4_viewer show mutually flipped orientation, consistent with the fact that pds4_viewer follows the DISPlAY_DIRECTION keywords to put the first pixel at top left, and DS9 puts the first pixel at bottom left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Each software show the same orientation for both cal levels, suggesting no flip between cal levels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.png thumbnail images of two cal levels have mutually flipped orientation - which one is correct?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See next two slides for details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/>
              <a:t>Data provider should carefully check the orientation for all cal levels, and correct any problems in the SIS and in the data</a:t>
            </a:r>
            <a:endParaRPr u="sng"/>
          </a:p>
        </p:txBody>
      </p:sp>
      <p:sp>
        <p:nvSpPr>
          <p:cNvPr id="69" name="Google Shape;69;p15"/>
          <p:cNvSpPr txBox="1"/>
          <p:nvPr/>
        </p:nvSpPr>
        <p:spPr>
          <a:xfrm>
            <a:off x="7424775" y="2117825"/>
            <a:ext cx="126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</a:t>
            </a:r>
            <a:r>
              <a:rPr lang="en" sz="1200">
                <a:solidFill>
                  <a:schemeClr val="lt1"/>
                </a:solidFill>
              </a:rPr>
              <a:t>ng thumbnail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orientatio</a:t>
            </a:r>
            <a:r>
              <a:rPr lang="en"/>
              <a:t>n ‘</a:t>
            </a:r>
            <a:r>
              <a:rPr lang="en"/>
              <a:t>dart_0377785806_05467_01_raw’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23391" l="22992" r="22407" t="21426"/>
          <a:stretch/>
        </p:blipFill>
        <p:spPr>
          <a:xfrm>
            <a:off x="215262" y="2081339"/>
            <a:ext cx="2375401" cy="243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163" y="1666235"/>
            <a:ext cx="3233299" cy="305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588" y="780642"/>
            <a:ext cx="2764151" cy="394375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13138" y="4724400"/>
            <a:ext cx="14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.png thumbnail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667463" y="4724400"/>
            <a:ext cx="14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pds4_viewer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7143913" y="4724400"/>
            <a:ext cx="8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DS9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1023338"/>
            <a:ext cx="45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Inconsistent display orientation: which one is correct?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orientation ‘dart_0377785806_05467_01_rad’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7895" l="20024" r="15938" t="17895"/>
          <a:stretch/>
        </p:blipFill>
        <p:spPr>
          <a:xfrm>
            <a:off x="108000" y="2067113"/>
            <a:ext cx="2448476" cy="24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2662" y="1865075"/>
            <a:ext cx="3102452" cy="285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288" y="896314"/>
            <a:ext cx="2710775" cy="38675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13138" y="4724400"/>
            <a:ext cx="14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.png thumbnail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667463" y="4724400"/>
            <a:ext cx="14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pds</a:t>
            </a:r>
            <a:r>
              <a:rPr lang="en"/>
              <a:t>4_viewer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143913" y="4724400"/>
            <a:ext cx="80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DS9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11700" y="1023338"/>
            <a:ext cx="45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Inconsistent display orientation: which one is correct?</a:t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SIS document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975250"/>
            <a:ext cx="8520600" cy="3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Missing 2 pages of cheatsheet in pages 4 and 5  (Will be added later in the formal release?)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Some important documents are referred to in the SIS.  Should they be included in the document collection?  Or will they eventually be added?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Page 8: DRACO DMAP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Page 26: DART Derived Data Product Software Interface Specification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Page 39: DART Coordinate System for Didymos document?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Table 4, Unit of calibrated image: It would be confusing to say that the I/F data is unitless. True that the unit of I/F is dimensionless, but other types of reflectance, such as REFF and BRDF are all dimensionless. I suggest explicitly saying I/F. In the previous version reviewed last July (version 210626), it says "or I/F".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Page 24, 4.3.2.4: shape model delivery date should be Jan-Mar 2023 (I think) instead of 2022.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Page 28, Table 7 lists the number of various calibration files that could be included. But they are not consistent with what’s in the sample dataset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32 dark frame files included in the sample, but Table 7 says sup to 8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8 radiometric look up table files included in the sample, but Table 7 says up to 7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Page 29, 5.1 states that data archive is organized by mission phase, then product level.  This is not consistent with the current directory structure of the data bundle.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Page 55: "DRACO IS", IS (instrument scientist?) is not defined.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Table 12: why all keywords start with a #?  Other tables (8 - 11) don’t have this problem.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OBSTYPE = STREAMING for ‘commissioning/2021/355/dart_0377785806_05467_01_[raw|rad].fits’, but this value is not listed in SIS document Table 2.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Calibration pipeline description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 7, 3.2.6: What is PTC?  “PTC analysis shows that images taken with 30x/global shutter cannot be reliably radiometrically </a:t>
            </a:r>
            <a:r>
              <a:rPr lang="en"/>
              <a:t>corrected.”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 3 is mentioned in Page 14 4.4.8 but is missing (also missing in the previously reviewed doc)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 15: misspelled keyword “REFDKAR2” (same as in the previously reviewed doc)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collection list file ‘</a:t>
            </a:r>
            <a:r>
              <a:rPr lang="en"/>
              <a:t>data_dracoraw_collection.csv’ misses one image ‘dart_0376144597_01640_01_raw’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raw/commissioning/2021/336/dart_0376144597_01640_01_raw.metadata is in the data collection, but what it is is not clear.</a:t>
            </a:r>
            <a:endParaRPr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 for future sample data review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</a:t>
            </a:r>
            <a:r>
              <a:rPr lang="en"/>
              <a:t>ore data included in the sample data review would be better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diverse situations to check against the documents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complicated cases encountered by the calibration and data prep pipelines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 limited data, many aspects cannot be effectively checked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beneficial to the data preparation teams, and more efficient use of reviewers’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</a:t>
            </a:r>
            <a:r>
              <a:rPr lang="en"/>
              <a:t>e data mentioned in the documents should be included to help the review, specifically in SIS: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Page 20, partial header example: dart_0376599992_26784_01_raw.fits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Page 20, incomplete image example: dart_0380603034_08537_01_raw.fits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Page 20, misconfigured raw 0376147120_43856 - 376161226_45633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Page 20, test pattern example 376146984_05334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Figure 7 dart_0377800188_19062_01_cal.fits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 for PDS: </a:t>
            </a:r>
            <a:r>
              <a:rPr lang="en"/>
              <a:t>Do all .png thumbnail files need associated .xml?</a:t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