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256" r:id="rId2"/>
    <p:sldId id="257" r:id="rId3"/>
    <p:sldId id="258" r:id="rId4"/>
    <p:sldId id="316" r:id="rId5"/>
    <p:sldId id="270" r:id="rId6"/>
    <p:sldId id="307" r:id="rId7"/>
    <p:sldId id="311" r:id="rId8"/>
    <p:sldId id="317" r:id="rId9"/>
    <p:sldId id="312" r:id="rId10"/>
    <p:sldId id="323" r:id="rId11"/>
    <p:sldId id="308" r:id="rId12"/>
    <p:sldId id="319" r:id="rId13"/>
    <p:sldId id="320" r:id="rId14"/>
    <p:sldId id="321" r:id="rId15"/>
    <p:sldId id="287" r:id="rId16"/>
  </p:sldIdLst>
  <p:sldSz cx="10080625" cy="7559675"/>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76" autoAdjust="0"/>
    <p:restoredTop sz="94660"/>
  </p:normalViewPr>
  <p:slideViewPr>
    <p:cSldViewPr snapToGrid="0">
      <p:cViewPr varScale="1">
        <p:scale>
          <a:sx n="124" d="100"/>
          <a:sy n="124" d="100"/>
        </p:scale>
        <p:origin x="1232" y="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 Steven" userId="ced2c016-5f25-4b1c-a567-fbfec5e91981" providerId="ADAL" clId="{6F44022F-5045-4798-B0F9-24FAC3EDC4C4}"/>
    <pc:docChg chg="undo custSel delSld modSld">
      <pc:chgData name="Joy, Steven" userId="ced2c016-5f25-4b1c-a567-fbfec5e91981" providerId="ADAL" clId="{6F44022F-5045-4798-B0F9-24FAC3EDC4C4}" dt="2022-10-16T19:17:41.028" v="3763" actId="20577"/>
      <pc:docMkLst>
        <pc:docMk/>
      </pc:docMkLst>
      <pc:sldChg chg="modSp mod">
        <pc:chgData name="Joy, Steven" userId="ced2c016-5f25-4b1c-a567-fbfec5e91981" providerId="ADAL" clId="{6F44022F-5045-4798-B0F9-24FAC3EDC4C4}" dt="2022-10-13T18:52:40.324" v="4" actId="20577"/>
        <pc:sldMkLst>
          <pc:docMk/>
          <pc:sldMk cId="0" sldId="257"/>
        </pc:sldMkLst>
        <pc:spChg chg="mod">
          <ac:chgData name="Joy, Steven" userId="ced2c016-5f25-4b1c-a567-fbfec5e91981" providerId="ADAL" clId="{6F44022F-5045-4798-B0F9-24FAC3EDC4C4}" dt="2022-10-13T18:52:40.324" v="4" actId="20577"/>
          <ac:spMkLst>
            <pc:docMk/>
            <pc:sldMk cId="0" sldId="257"/>
            <ac:spMk id="5123" creationId="{00000000-0000-0000-0000-000000000000}"/>
          </ac:spMkLst>
        </pc:spChg>
      </pc:sldChg>
      <pc:sldChg chg="modSp mod">
        <pc:chgData name="Joy, Steven" userId="ced2c016-5f25-4b1c-a567-fbfec5e91981" providerId="ADAL" clId="{6F44022F-5045-4798-B0F9-24FAC3EDC4C4}" dt="2022-10-13T19:10:10.543" v="8" actId="20577"/>
        <pc:sldMkLst>
          <pc:docMk/>
          <pc:sldMk cId="0" sldId="258"/>
        </pc:sldMkLst>
        <pc:spChg chg="mod">
          <ac:chgData name="Joy, Steven" userId="ced2c016-5f25-4b1c-a567-fbfec5e91981" providerId="ADAL" clId="{6F44022F-5045-4798-B0F9-24FAC3EDC4C4}" dt="2022-10-13T19:10:10.543" v="8" actId="20577"/>
          <ac:spMkLst>
            <pc:docMk/>
            <pc:sldMk cId="0" sldId="258"/>
            <ac:spMk id="7171" creationId="{00000000-0000-0000-0000-000000000000}"/>
          </ac:spMkLst>
        </pc:spChg>
      </pc:sldChg>
      <pc:sldChg chg="addSp delSp modSp mod">
        <pc:chgData name="Joy, Steven" userId="ced2c016-5f25-4b1c-a567-fbfec5e91981" providerId="ADAL" clId="{6F44022F-5045-4798-B0F9-24FAC3EDC4C4}" dt="2022-10-16T19:15:22.407" v="3696"/>
        <pc:sldMkLst>
          <pc:docMk/>
          <pc:sldMk cId="0" sldId="287"/>
        </pc:sldMkLst>
        <pc:spChg chg="add del mod">
          <ac:chgData name="Joy, Steven" userId="ced2c016-5f25-4b1c-a567-fbfec5e91981" providerId="ADAL" clId="{6F44022F-5045-4798-B0F9-24FAC3EDC4C4}" dt="2022-10-16T19:15:22.407" v="3696"/>
          <ac:spMkLst>
            <pc:docMk/>
            <pc:sldMk cId="0" sldId="287"/>
            <ac:spMk id="2" creationId="{00000000-0000-0000-0000-000000000000}"/>
          </ac:spMkLst>
        </pc:spChg>
        <pc:spChg chg="add del">
          <ac:chgData name="Joy, Steven" userId="ced2c016-5f25-4b1c-a567-fbfec5e91981" providerId="ADAL" clId="{6F44022F-5045-4798-B0F9-24FAC3EDC4C4}" dt="2022-10-16T19:09:56.307" v="3404"/>
          <ac:spMkLst>
            <pc:docMk/>
            <pc:sldMk cId="0" sldId="287"/>
            <ac:spMk id="3" creationId="{2595E52E-DB21-2CA6-568B-EA03E856DD67}"/>
          </ac:spMkLst>
        </pc:spChg>
        <pc:spChg chg="add del mod">
          <ac:chgData name="Joy, Steven" userId="ced2c016-5f25-4b1c-a567-fbfec5e91981" providerId="ADAL" clId="{6F44022F-5045-4798-B0F9-24FAC3EDC4C4}" dt="2022-10-16T19:10:21.829" v="3406"/>
          <ac:spMkLst>
            <pc:docMk/>
            <pc:sldMk cId="0" sldId="287"/>
            <ac:spMk id="4" creationId="{2CE00F5C-EC79-8E58-A307-BC30250144EC}"/>
          </ac:spMkLst>
        </pc:spChg>
        <pc:spChg chg="add del mod">
          <ac:chgData name="Joy, Steven" userId="ced2c016-5f25-4b1c-a567-fbfec5e91981" providerId="ADAL" clId="{6F44022F-5045-4798-B0F9-24FAC3EDC4C4}" dt="2022-10-16T19:10:21.829" v="3406"/>
          <ac:spMkLst>
            <pc:docMk/>
            <pc:sldMk cId="0" sldId="287"/>
            <ac:spMk id="5" creationId="{6989EDF3-775C-5998-82FB-B21E3B229D7E}"/>
          </ac:spMkLst>
        </pc:spChg>
        <pc:picChg chg="add del mod">
          <ac:chgData name="Joy, Steven" userId="ced2c016-5f25-4b1c-a567-fbfec5e91981" providerId="ADAL" clId="{6F44022F-5045-4798-B0F9-24FAC3EDC4C4}" dt="2022-10-16T19:10:28.579" v="3408"/>
          <ac:picMkLst>
            <pc:docMk/>
            <pc:sldMk cId="0" sldId="287"/>
            <ac:picMk id="6" creationId="{4E612366-D97B-47C9-3EF3-34708B25BB94}"/>
          </ac:picMkLst>
        </pc:picChg>
      </pc:sldChg>
      <pc:sldChg chg="modSp mod">
        <pc:chgData name="Joy, Steven" userId="ced2c016-5f25-4b1c-a567-fbfec5e91981" providerId="ADAL" clId="{6F44022F-5045-4798-B0F9-24FAC3EDC4C4}" dt="2022-10-13T19:11:07.410" v="21" actId="6549"/>
        <pc:sldMkLst>
          <pc:docMk/>
          <pc:sldMk cId="0" sldId="307"/>
        </pc:sldMkLst>
        <pc:spChg chg="mod">
          <ac:chgData name="Joy, Steven" userId="ced2c016-5f25-4b1c-a567-fbfec5e91981" providerId="ADAL" clId="{6F44022F-5045-4798-B0F9-24FAC3EDC4C4}" dt="2022-10-13T19:11:07.410" v="21" actId="6549"/>
          <ac:spMkLst>
            <pc:docMk/>
            <pc:sldMk cId="0" sldId="307"/>
            <ac:spMk id="11268" creationId="{00000000-0000-0000-0000-000000000000}"/>
          </ac:spMkLst>
        </pc:spChg>
      </pc:sldChg>
      <pc:sldChg chg="modSp mod">
        <pc:chgData name="Joy, Steven" userId="ced2c016-5f25-4b1c-a567-fbfec5e91981" providerId="ADAL" clId="{6F44022F-5045-4798-B0F9-24FAC3EDC4C4}" dt="2022-10-16T19:17:41.028" v="3763" actId="20577"/>
        <pc:sldMkLst>
          <pc:docMk/>
          <pc:sldMk cId="0" sldId="311"/>
        </pc:sldMkLst>
        <pc:spChg chg="mod">
          <ac:chgData name="Joy, Steven" userId="ced2c016-5f25-4b1c-a567-fbfec5e91981" providerId="ADAL" clId="{6F44022F-5045-4798-B0F9-24FAC3EDC4C4}" dt="2022-10-16T19:17:41.028" v="3763" actId="20577"/>
          <ac:spMkLst>
            <pc:docMk/>
            <pc:sldMk cId="0" sldId="311"/>
            <ac:spMk id="12292" creationId="{00000000-0000-0000-0000-000000000000}"/>
          </ac:spMkLst>
        </pc:spChg>
      </pc:sldChg>
      <pc:sldChg chg="modSp mod">
        <pc:chgData name="Joy, Steven" userId="ced2c016-5f25-4b1c-a567-fbfec5e91981" providerId="ADAL" clId="{6F44022F-5045-4798-B0F9-24FAC3EDC4C4}" dt="2022-10-14T17:56:42.054" v="1255" actId="20577"/>
        <pc:sldMkLst>
          <pc:docMk/>
          <pc:sldMk cId="0" sldId="312"/>
        </pc:sldMkLst>
        <pc:spChg chg="mod">
          <ac:chgData name="Joy, Steven" userId="ced2c016-5f25-4b1c-a567-fbfec5e91981" providerId="ADAL" clId="{6F44022F-5045-4798-B0F9-24FAC3EDC4C4}" dt="2022-10-14T17:56:42.054" v="1255" actId="20577"/>
          <ac:spMkLst>
            <pc:docMk/>
            <pc:sldMk cId="0" sldId="312"/>
            <ac:spMk id="14340" creationId="{00000000-0000-0000-0000-000000000000}"/>
          </ac:spMkLst>
        </pc:spChg>
      </pc:sldChg>
      <pc:sldChg chg="modSp mod">
        <pc:chgData name="Joy, Steven" userId="ced2c016-5f25-4b1c-a567-fbfec5e91981" providerId="ADAL" clId="{6F44022F-5045-4798-B0F9-24FAC3EDC4C4}" dt="2022-10-13T19:10:33.174" v="18" actId="20577"/>
        <pc:sldMkLst>
          <pc:docMk/>
          <pc:sldMk cId="1992480417" sldId="316"/>
        </pc:sldMkLst>
        <pc:spChg chg="mod">
          <ac:chgData name="Joy, Steven" userId="ced2c016-5f25-4b1c-a567-fbfec5e91981" providerId="ADAL" clId="{6F44022F-5045-4798-B0F9-24FAC3EDC4C4}" dt="2022-10-13T19:10:33.174" v="18" actId="20577"/>
          <ac:spMkLst>
            <pc:docMk/>
            <pc:sldMk cId="1992480417" sldId="316"/>
            <ac:spMk id="9220" creationId="{00000000-0000-0000-0000-000000000000}"/>
          </ac:spMkLst>
        </pc:spChg>
      </pc:sldChg>
      <pc:sldChg chg="modSp mod">
        <pc:chgData name="Joy, Steven" userId="ced2c016-5f25-4b1c-a567-fbfec5e91981" providerId="ADAL" clId="{6F44022F-5045-4798-B0F9-24FAC3EDC4C4}" dt="2022-10-13T19:43:55.483" v="69" actId="6549"/>
        <pc:sldMkLst>
          <pc:docMk/>
          <pc:sldMk cId="2298718398" sldId="317"/>
        </pc:sldMkLst>
        <pc:spChg chg="mod">
          <ac:chgData name="Joy, Steven" userId="ced2c016-5f25-4b1c-a567-fbfec5e91981" providerId="ADAL" clId="{6F44022F-5045-4798-B0F9-24FAC3EDC4C4}" dt="2022-10-13T19:43:55.483" v="69" actId="6549"/>
          <ac:spMkLst>
            <pc:docMk/>
            <pc:sldMk cId="2298718398" sldId="317"/>
            <ac:spMk id="12292" creationId="{00000000-0000-0000-0000-000000000000}"/>
          </ac:spMkLst>
        </pc:spChg>
      </pc:sldChg>
      <pc:sldChg chg="addSp delSp modSp mod">
        <pc:chgData name="Joy, Steven" userId="ced2c016-5f25-4b1c-a567-fbfec5e91981" providerId="ADAL" clId="{6F44022F-5045-4798-B0F9-24FAC3EDC4C4}" dt="2022-10-14T15:46:51.534" v="344" actId="20577"/>
        <pc:sldMkLst>
          <pc:docMk/>
          <pc:sldMk cId="2850531839" sldId="319"/>
        </pc:sldMkLst>
        <pc:spChg chg="mod">
          <ac:chgData name="Joy, Steven" userId="ced2c016-5f25-4b1c-a567-fbfec5e91981" providerId="ADAL" clId="{6F44022F-5045-4798-B0F9-24FAC3EDC4C4}" dt="2022-10-14T15:31:43.417" v="289" actId="20577"/>
          <ac:spMkLst>
            <pc:docMk/>
            <pc:sldMk cId="2850531839" sldId="319"/>
            <ac:spMk id="2" creationId="{00000000-0000-0000-0000-000000000000}"/>
          </ac:spMkLst>
        </pc:spChg>
        <pc:spChg chg="add del mod">
          <ac:chgData name="Joy, Steven" userId="ced2c016-5f25-4b1c-a567-fbfec5e91981" providerId="ADAL" clId="{6F44022F-5045-4798-B0F9-24FAC3EDC4C4}" dt="2022-10-14T15:46:51.534" v="344" actId="20577"/>
          <ac:spMkLst>
            <pc:docMk/>
            <pc:sldMk cId="2850531839" sldId="319"/>
            <ac:spMk id="3" creationId="{00000000-0000-0000-0000-000000000000}"/>
          </ac:spMkLst>
        </pc:spChg>
        <pc:picChg chg="add del mod modCrop">
          <ac:chgData name="Joy, Steven" userId="ced2c016-5f25-4b1c-a567-fbfec5e91981" providerId="ADAL" clId="{6F44022F-5045-4798-B0F9-24FAC3EDC4C4}" dt="2022-10-14T15:45:38.313" v="306" actId="478"/>
          <ac:picMkLst>
            <pc:docMk/>
            <pc:sldMk cId="2850531839" sldId="319"/>
            <ac:picMk id="5" creationId="{89C12BF6-9A96-6DC8-55CB-7C68BBB40BA8}"/>
          </ac:picMkLst>
        </pc:picChg>
        <pc:picChg chg="del">
          <ac:chgData name="Joy, Steven" userId="ced2c016-5f25-4b1c-a567-fbfec5e91981" providerId="ADAL" clId="{6F44022F-5045-4798-B0F9-24FAC3EDC4C4}" dt="2022-10-14T15:35:16.261" v="290" actId="478"/>
          <ac:picMkLst>
            <pc:docMk/>
            <pc:sldMk cId="2850531839" sldId="319"/>
            <ac:picMk id="6" creationId="{EB55D890-C3EA-4245-A71E-11BC7F3036DE}"/>
          </ac:picMkLst>
        </pc:picChg>
        <pc:picChg chg="add mod">
          <ac:chgData name="Joy, Steven" userId="ced2c016-5f25-4b1c-a567-fbfec5e91981" providerId="ADAL" clId="{6F44022F-5045-4798-B0F9-24FAC3EDC4C4}" dt="2022-10-14T15:43:44.463" v="303" actId="1076"/>
          <ac:picMkLst>
            <pc:docMk/>
            <pc:sldMk cId="2850531839" sldId="319"/>
            <ac:picMk id="8" creationId="{D0922875-669D-2A11-08A7-135EC3E7EAC9}"/>
          </ac:picMkLst>
        </pc:picChg>
        <pc:picChg chg="del">
          <ac:chgData name="Joy, Steven" userId="ced2c016-5f25-4b1c-a567-fbfec5e91981" providerId="ADAL" clId="{6F44022F-5045-4798-B0F9-24FAC3EDC4C4}" dt="2022-10-14T15:43:25.479" v="298" actId="478"/>
          <ac:picMkLst>
            <pc:docMk/>
            <pc:sldMk cId="2850531839" sldId="319"/>
            <ac:picMk id="9" creationId="{380220F1-4B52-4318-AAC9-807A9907036D}"/>
          </ac:picMkLst>
        </pc:picChg>
        <pc:picChg chg="add mod">
          <ac:chgData name="Joy, Steven" userId="ced2c016-5f25-4b1c-a567-fbfec5e91981" providerId="ADAL" clId="{6F44022F-5045-4798-B0F9-24FAC3EDC4C4}" dt="2022-10-14T15:45:50.232" v="309" actId="1076"/>
          <ac:picMkLst>
            <pc:docMk/>
            <pc:sldMk cId="2850531839" sldId="319"/>
            <ac:picMk id="11" creationId="{85532FC9-CB08-46EA-636F-245D4B427D2B}"/>
          </ac:picMkLst>
        </pc:picChg>
      </pc:sldChg>
      <pc:sldChg chg="addSp delSp modSp mod">
        <pc:chgData name="Joy, Steven" userId="ced2c016-5f25-4b1c-a567-fbfec5e91981" providerId="ADAL" clId="{6F44022F-5045-4798-B0F9-24FAC3EDC4C4}" dt="2022-10-16T16:29:32.337" v="1883" actId="20577"/>
        <pc:sldMkLst>
          <pc:docMk/>
          <pc:sldMk cId="3319000321" sldId="320"/>
        </pc:sldMkLst>
        <pc:spChg chg="mod">
          <ac:chgData name="Joy, Steven" userId="ced2c016-5f25-4b1c-a567-fbfec5e91981" providerId="ADAL" clId="{6F44022F-5045-4798-B0F9-24FAC3EDC4C4}" dt="2022-10-14T16:11:29.328" v="346" actId="20577"/>
          <ac:spMkLst>
            <pc:docMk/>
            <pc:sldMk cId="3319000321" sldId="320"/>
            <ac:spMk id="2" creationId="{00000000-0000-0000-0000-000000000000}"/>
          </ac:spMkLst>
        </pc:spChg>
        <pc:spChg chg="mod">
          <ac:chgData name="Joy, Steven" userId="ced2c016-5f25-4b1c-a567-fbfec5e91981" providerId="ADAL" clId="{6F44022F-5045-4798-B0F9-24FAC3EDC4C4}" dt="2022-10-16T16:29:32.337" v="1883" actId="20577"/>
          <ac:spMkLst>
            <pc:docMk/>
            <pc:sldMk cId="3319000321" sldId="320"/>
            <ac:spMk id="3" creationId="{00000000-0000-0000-0000-000000000000}"/>
          </ac:spMkLst>
        </pc:spChg>
        <pc:spChg chg="mod">
          <ac:chgData name="Joy, Steven" userId="ced2c016-5f25-4b1c-a567-fbfec5e91981" providerId="ADAL" clId="{6F44022F-5045-4798-B0F9-24FAC3EDC4C4}" dt="2022-10-14T16:33:06.089" v="394" actId="1035"/>
          <ac:spMkLst>
            <pc:docMk/>
            <pc:sldMk cId="3319000321" sldId="320"/>
            <ac:spMk id="4" creationId="{00000000-0000-0000-0000-000000000000}"/>
          </ac:spMkLst>
        </pc:spChg>
        <pc:spChg chg="mod">
          <ac:chgData name="Joy, Steven" userId="ced2c016-5f25-4b1c-a567-fbfec5e91981" providerId="ADAL" clId="{6F44022F-5045-4798-B0F9-24FAC3EDC4C4}" dt="2022-10-14T16:33:20.204" v="402" actId="20577"/>
          <ac:spMkLst>
            <pc:docMk/>
            <pc:sldMk cId="3319000321" sldId="320"/>
            <ac:spMk id="9" creationId="{00000000-0000-0000-0000-000000000000}"/>
          </ac:spMkLst>
        </pc:spChg>
        <pc:spChg chg="mod">
          <ac:chgData name="Joy, Steven" userId="ced2c016-5f25-4b1c-a567-fbfec5e91981" providerId="ADAL" clId="{6F44022F-5045-4798-B0F9-24FAC3EDC4C4}" dt="2022-10-14T16:33:06.089" v="394" actId="1035"/>
          <ac:spMkLst>
            <pc:docMk/>
            <pc:sldMk cId="3319000321" sldId="320"/>
            <ac:spMk id="11" creationId="{00000000-0000-0000-0000-000000000000}"/>
          </ac:spMkLst>
        </pc:spChg>
        <pc:spChg chg="mod">
          <ac:chgData name="Joy, Steven" userId="ced2c016-5f25-4b1c-a567-fbfec5e91981" providerId="ADAL" clId="{6F44022F-5045-4798-B0F9-24FAC3EDC4C4}" dt="2022-10-14T16:32:39.338" v="373" actId="20577"/>
          <ac:spMkLst>
            <pc:docMk/>
            <pc:sldMk cId="3319000321" sldId="320"/>
            <ac:spMk id="12" creationId="{00000000-0000-0000-0000-000000000000}"/>
          </ac:spMkLst>
        </pc:spChg>
        <pc:picChg chg="del">
          <ac:chgData name="Joy, Steven" userId="ced2c016-5f25-4b1c-a567-fbfec5e91981" providerId="ADAL" clId="{6F44022F-5045-4798-B0F9-24FAC3EDC4C4}" dt="2022-10-14T16:31:23.993" v="349" actId="478"/>
          <ac:picMkLst>
            <pc:docMk/>
            <pc:sldMk cId="3319000321" sldId="320"/>
            <ac:picMk id="5" creationId="{00000000-0000-0000-0000-000000000000}"/>
          </ac:picMkLst>
        </pc:picChg>
        <pc:picChg chg="add mod ord modCrop">
          <ac:chgData name="Joy, Steven" userId="ced2c016-5f25-4b1c-a567-fbfec5e91981" providerId="ADAL" clId="{6F44022F-5045-4798-B0F9-24FAC3EDC4C4}" dt="2022-10-14T16:32:57.954" v="376" actId="14100"/>
          <ac:picMkLst>
            <pc:docMk/>
            <pc:sldMk cId="3319000321" sldId="320"/>
            <ac:picMk id="7" creationId="{99805F0B-F303-6083-7D0B-0D920074D808}"/>
          </ac:picMkLst>
        </pc:picChg>
        <pc:picChg chg="add mod modCrop">
          <ac:chgData name="Joy, Steven" userId="ced2c016-5f25-4b1c-a567-fbfec5e91981" providerId="ADAL" clId="{6F44022F-5045-4798-B0F9-24FAC3EDC4C4}" dt="2022-10-14T16:36:06.669" v="419" actId="1036"/>
          <ac:picMkLst>
            <pc:docMk/>
            <pc:sldMk cId="3319000321" sldId="320"/>
            <ac:picMk id="10" creationId="{56107F58-4CA5-DD98-3F1E-67BC77DA920B}"/>
          </ac:picMkLst>
        </pc:picChg>
        <pc:picChg chg="del">
          <ac:chgData name="Joy, Steven" userId="ced2c016-5f25-4b1c-a567-fbfec5e91981" providerId="ADAL" clId="{6F44022F-5045-4798-B0F9-24FAC3EDC4C4}" dt="2022-10-14T16:34:30.164" v="403" actId="478"/>
          <ac:picMkLst>
            <pc:docMk/>
            <pc:sldMk cId="3319000321" sldId="320"/>
            <ac:picMk id="13" creationId="{68E43B86-8A2F-4BF9-85A6-7A1223C1A0FB}"/>
          </ac:picMkLst>
        </pc:picChg>
      </pc:sldChg>
      <pc:sldChg chg="addSp delSp modSp mod">
        <pc:chgData name="Joy, Steven" userId="ced2c016-5f25-4b1c-a567-fbfec5e91981" providerId="ADAL" clId="{6F44022F-5045-4798-B0F9-24FAC3EDC4C4}" dt="2022-10-16T16:41:45.409" v="2124" actId="1076"/>
        <pc:sldMkLst>
          <pc:docMk/>
          <pc:sldMk cId="1389755556" sldId="321"/>
        </pc:sldMkLst>
        <pc:spChg chg="add del mod">
          <ac:chgData name="Joy, Steven" userId="ced2c016-5f25-4b1c-a567-fbfec5e91981" providerId="ADAL" clId="{6F44022F-5045-4798-B0F9-24FAC3EDC4C4}" dt="2022-10-16T16:35:59.896" v="1895" actId="478"/>
          <ac:spMkLst>
            <pc:docMk/>
            <pc:sldMk cId="1389755556" sldId="321"/>
            <ac:spMk id="2" creationId="{82CA83BA-6152-13C5-EC6E-A1A8DA4247EE}"/>
          </ac:spMkLst>
        </pc:spChg>
        <pc:spChg chg="mod ord">
          <ac:chgData name="Joy, Steven" userId="ced2c016-5f25-4b1c-a567-fbfec5e91981" providerId="ADAL" clId="{6F44022F-5045-4798-B0F9-24FAC3EDC4C4}" dt="2022-10-16T16:41:45.409" v="2124" actId="1076"/>
          <ac:spMkLst>
            <pc:docMk/>
            <pc:sldMk cId="1389755556" sldId="321"/>
            <ac:spMk id="5" creationId="{00000000-0000-0000-0000-000000000000}"/>
          </ac:spMkLst>
        </pc:spChg>
        <pc:spChg chg="del mod">
          <ac:chgData name="Joy, Steven" userId="ced2c016-5f25-4b1c-a567-fbfec5e91981" providerId="ADAL" clId="{6F44022F-5045-4798-B0F9-24FAC3EDC4C4}" dt="2022-10-14T16:50:06.756" v="425"/>
          <ac:spMkLst>
            <pc:docMk/>
            <pc:sldMk cId="1389755556" sldId="321"/>
            <ac:spMk id="6" creationId="{00000000-0000-0000-0000-000000000000}"/>
          </ac:spMkLst>
        </pc:spChg>
        <pc:spChg chg="mod">
          <ac:chgData name="Joy, Steven" userId="ced2c016-5f25-4b1c-a567-fbfec5e91981" providerId="ADAL" clId="{6F44022F-5045-4798-B0F9-24FAC3EDC4C4}" dt="2022-10-14T16:50:05.860" v="423" actId="20577"/>
          <ac:spMkLst>
            <pc:docMk/>
            <pc:sldMk cId="1389755556" sldId="321"/>
            <ac:spMk id="7" creationId="{B946E7DE-1294-4FC4-BBA9-9A15BD93807C}"/>
          </ac:spMkLst>
        </pc:spChg>
        <pc:spChg chg="add mod">
          <ac:chgData name="Joy, Steven" userId="ced2c016-5f25-4b1c-a567-fbfec5e91981" providerId="ADAL" clId="{6F44022F-5045-4798-B0F9-24FAC3EDC4C4}" dt="2022-10-16T16:41:20.872" v="2122" actId="1076"/>
          <ac:spMkLst>
            <pc:docMk/>
            <pc:sldMk cId="1389755556" sldId="321"/>
            <ac:spMk id="9" creationId="{1FD21CE5-5EBC-DA30-728A-FBB7CCB688B9}"/>
          </ac:spMkLst>
        </pc:spChg>
        <pc:picChg chg="del">
          <ac:chgData name="Joy, Steven" userId="ced2c016-5f25-4b1c-a567-fbfec5e91981" providerId="ADAL" clId="{6F44022F-5045-4798-B0F9-24FAC3EDC4C4}" dt="2022-10-14T16:49:56.140" v="420" actId="478"/>
          <ac:picMkLst>
            <pc:docMk/>
            <pc:sldMk cId="1389755556" sldId="321"/>
            <ac:picMk id="3" creationId="{7CF14AB8-CF63-4A1C-BEAF-B21FCD49F360}"/>
          </ac:picMkLst>
        </pc:picChg>
        <pc:picChg chg="add mod modCrop">
          <ac:chgData name="Joy, Steven" userId="ced2c016-5f25-4b1c-a567-fbfec5e91981" providerId="ADAL" clId="{6F44022F-5045-4798-B0F9-24FAC3EDC4C4}" dt="2022-10-16T16:41:33.232" v="2123" actId="732"/>
          <ac:picMkLst>
            <pc:docMk/>
            <pc:sldMk cId="1389755556" sldId="321"/>
            <ac:picMk id="4" creationId="{87C8D21A-B8B4-91DA-36AA-B371540E66C5}"/>
          </ac:picMkLst>
        </pc:picChg>
        <pc:picChg chg="add mod modCrop">
          <ac:chgData name="Joy, Steven" userId="ced2c016-5f25-4b1c-a567-fbfec5e91981" providerId="ADAL" clId="{6F44022F-5045-4798-B0F9-24FAC3EDC4C4}" dt="2022-10-16T16:37:19.734" v="1904" actId="1076"/>
          <ac:picMkLst>
            <pc:docMk/>
            <pc:sldMk cId="1389755556" sldId="321"/>
            <ac:picMk id="8" creationId="{E99FC943-9B94-FB86-E6A3-E40E1ACD3245}"/>
          </ac:picMkLst>
        </pc:picChg>
      </pc:sldChg>
      <pc:sldChg chg="del">
        <pc:chgData name="Joy, Steven" userId="ced2c016-5f25-4b1c-a567-fbfec5e91981" providerId="ADAL" clId="{6F44022F-5045-4798-B0F9-24FAC3EDC4C4}" dt="2022-10-14T16:50:35.076" v="453" actId="47"/>
        <pc:sldMkLst>
          <pc:docMk/>
          <pc:sldMk cId="17368968" sldId="324"/>
        </pc:sldMkLst>
      </pc:sldChg>
      <pc:sldChg chg="delSp del mod">
        <pc:chgData name="Joy, Steven" userId="ced2c016-5f25-4b1c-a567-fbfec5e91981" providerId="ADAL" clId="{6F44022F-5045-4798-B0F9-24FAC3EDC4C4}" dt="2022-10-14T16:50:57.619" v="455" actId="47"/>
        <pc:sldMkLst>
          <pc:docMk/>
          <pc:sldMk cId="4060134261" sldId="325"/>
        </pc:sldMkLst>
        <pc:picChg chg="del">
          <ac:chgData name="Joy, Steven" userId="ced2c016-5f25-4b1c-a567-fbfec5e91981" providerId="ADAL" clId="{6F44022F-5045-4798-B0F9-24FAC3EDC4C4}" dt="2022-10-14T16:50:54.940" v="454" actId="478"/>
          <ac:picMkLst>
            <pc:docMk/>
            <pc:sldMk cId="4060134261" sldId="325"/>
            <ac:picMk id="3" creationId="{F8BF67C1-A565-480B-B582-6595F3397C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1"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2" name="AutoShape 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3" name="AutoShape 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4" name="AutoShape 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5" name="AutoShape 6"/>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6" name="AutoShape 7"/>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7" name="AutoShape 8"/>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8" name="AutoShape 9"/>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9" name="AutoShape 10"/>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0" name="AutoShape 1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1" name="AutoShape 1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2" name="AutoShape 1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3" name="Rectangle 14"/>
          <p:cNvSpPr>
            <a:spLocks noGrp="1" noRot="1" noChangeAspect="1" noChangeArrowheads="1"/>
          </p:cNvSpPr>
          <p:nvPr>
            <p:ph type="sldImg"/>
          </p:nvPr>
        </p:nvSpPr>
        <p:spPr bwMode="auto">
          <a:xfrm>
            <a:off x="1371600" y="763588"/>
            <a:ext cx="5006975"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5"/>
          <p:cNvSpPr>
            <a:spLocks noGrp="1" noChangeArrowheads="1"/>
          </p:cNvSpPr>
          <p:nvPr>
            <p:ph type="body"/>
          </p:nvPr>
        </p:nvSpPr>
        <p:spPr bwMode="auto">
          <a:xfrm>
            <a:off x="777875" y="4776788"/>
            <a:ext cx="6196013" cy="450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2064" name="Rectangle 16"/>
          <p:cNvSpPr>
            <a:spLocks noGrp="1" noChangeArrowheads="1"/>
          </p:cNvSpPr>
          <p:nvPr>
            <p:ph type="hdr"/>
          </p:nvPr>
        </p:nvSpPr>
        <p:spPr bwMode="auto">
          <a:xfrm>
            <a:off x="0" y="0"/>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5" name="Rectangle 17"/>
          <p:cNvSpPr>
            <a:spLocks noGrp="1" noChangeArrowheads="1"/>
          </p:cNvSpPr>
          <p:nvPr>
            <p:ph type="dt"/>
          </p:nvPr>
        </p:nvSpPr>
        <p:spPr bwMode="auto">
          <a:xfrm>
            <a:off x="4398963" y="0"/>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6" name="Rectangle 18"/>
          <p:cNvSpPr>
            <a:spLocks noGrp="1" noChangeArrowheads="1"/>
          </p:cNvSpPr>
          <p:nvPr>
            <p:ph type="ftr"/>
          </p:nvPr>
        </p:nvSpPr>
        <p:spPr bwMode="auto">
          <a:xfrm>
            <a:off x="0" y="9555163"/>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7" name="Rectangle 19"/>
          <p:cNvSpPr>
            <a:spLocks noGrp="1" noChangeArrowheads="1"/>
          </p:cNvSpPr>
          <p:nvPr>
            <p:ph type="sldNum"/>
          </p:nvPr>
        </p:nvSpPr>
        <p:spPr bwMode="auto">
          <a:xfrm>
            <a:off x="4398963" y="9555163"/>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fld id="{CA3263EC-DC1B-4E6A-9A6C-5F027DAAF32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CDE024FF-C1D0-4EEB-9E9F-14CDFFECA190}" type="slidenum">
              <a:rPr lang="en-GB" altLang="en-US" sz="1400" smtClean="0"/>
              <a:pPr>
                <a:spcBef>
                  <a:spcPct val="0"/>
                </a:spcBef>
                <a:buClrTx/>
                <a:buSzPct val="45000"/>
                <a:buFontTx/>
                <a:buNone/>
              </a:pPr>
              <a:t>1</a:t>
            </a:fld>
            <a:endParaRPr lang="en-GB" altLang="en-US" sz="1400"/>
          </a:p>
        </p:txBody>
      </p:sp>
      <p:sp>
        <p:nvSpPr>
          <p:cNvPr id="4099"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4100"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AAC0227-6D57-44FC-AD71-B1F3C0D84CE7}" type="slidenum">
              <a:rPr lang="en-GB" altLang="en-US" sz="1400" smtClean="0"/>
              <a:pPr>
                <a:spcBef>
                  <a:spcPct val="0"/>
                </a:spcBef>
                <a:buClrTx/>
                <a:buSzPct val="45000"/>
                <a:buFontTx/>
                <a:buNone/>
              </a:pPr>
              <a:t>2</a:t>
            </a:fld>
            <a:endParaRPr lang="en-GB" altLang="en-US" sz="1400"/>
          </a:p>
        </p:txBody>
      </p:sp>
      <p:sp>
        <p:nvSpPr>
          <p:cNvPr id="614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614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F61FA549-C4DE-4541-B646-5A6DB0C25EFE}" type="slidenum">
              <a:rPr lang="en-GB" altLang="en-US" sz="1400" smtClean="0"/>
              <a:pPr>
                <a:spcBef>
                  <a:spcPct val="0"/>
                </a:spcBef>
                <a:buClrTx/>
                <a:buSzPct val="45000"/>
                <a:buFontTx/>
                <a:buNone/>
              </a:pPr>
              <a:t>3</a:t>
            </a:fld>
            <a:endParaRPr lang="en-GB" altLang="en-US" sz="1400"/>
          </a:p>
        </p:txBody>
      </p:sp>
      <p:sp>
        <p:nvSpPr>
          <p:cNvPr id="819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8196"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0"/>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E066737-CC20-4049-BB4D-39B52B2BF8B6}" type="slidenum">
              <a:rPr lang="en-GB" altLang="en-US" sz="1400" smtClean="0"/>
              <a:pPr>
                <a:spcBef>
                  <a:spcPct val="0"/>
                </a:spcBef>
                <a:buSzPct val="45000"/>
                <a:buFont typeface="Wingdings" panose="05000000000000000000" pitchFamily="2" charset="2"/>
                <a:buNone/>
              </a:pPr>
              <a:t>4</a:t>
            </a:fld>
            <a:endParaRPr lang="en-GB" altLang="en-US" sz="1400"/>
          </a:p>
        </p:txBody>
      </p:sp>
      <p:sp>
        <p:nvSpPr>
          <p:cNvPr id="10243" name="Text Box 1"/>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0244" name="Rectangle 2"/>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9178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1F0FFED-08AB-44D7-9069-D55420018195}" type="slidenum">
              <a:rPr lang="en-GB" altLang="en-US" sz="1400" smtClean="0"/>
              <a:pPr>
                <a:spcBef>
                  <a:spcPct val="0"/>
                </a:spcBef>
                <a:buClrTx/>
                <a:buSzPct val="45000"/>
                <a:buFontTx/>
                <a:buNone/>
              </a:pPr>
              <a:t>5</a:t>
            </a:fld>
            <a:endParaRPr lang="en-GB" altLang="en-US" sz="1400"/>
          </a:p>
        </p:txBody>
      </p:sp>
      <p:sp>
        <p:nvSpPr>
          <p:cNvPr id="10243"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0244"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0076E3B8-B262-413A-99CE-816AE8123FAF}" type="slidenum">
              <a:rPr lang="en-GB" altLang="en-US" sz="1400" smtClean="0"/>
              <a:pPr>
                <a:spcBef>
                  <a:spcPct val="0"/>
                </a:spcBef>
                <a:buClrTx/>
                <a:buSzPct val="45000"/>
                <a:buFontTx/>
                <a:buNone/>
              </a:pPr>
              <a:t>11</a:t>
            </a:fld>
            <a:endParaRPr lang="en-GB" altLang="en-US" sz="1400"/>
          </a:p>
        </p:txBody>
      </p:sp>
      <p:sp>
        <p:nvSpPr>
          <p:cNvPr id="1638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638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763588"/>
            <a:ext cx="5000625"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defRPr/>
            </a:pPr>
            <a:fld id="{CA3263EC-DC1B-4E6A-9A6C-5F027DAAF32B}" type="slidenum">
              <a:rPr lang="en-GB" altLang="en-US" smtClean="0"/>
              <a:pPr>
                <a:defRPr/>
              </a:pPr>
              <a:t>14</a:t>
            </a:fld>
            <a:endParaRPr lang="en-GB" altLang="en-US"/>
          </a:p>
        </p:txBody>
      </p:sp>
    </p:spTree>
    <p:extLst>
      <p:ext uri="{BB962C8B-B14F-4D97-AF65-F5344CB8AC3E}">
        <p14:creationId xmlns:p14="http://schemas.microsoft.com/office/powerpoint/2010/main" val="1361437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97B8CA99-8381-4BD7-88B0-223E9FB7378C}" type="slidenum">
              <a:rPr lang="en-GB" altLang="en-US" sz="1400" smtClean="0"/>
              <a:pPr>
                <a:spcBef>
                  <a:spcPct val="0"/>
                </a:spcBef>
                <a:buClrTx/>
                <a:buSzPct val="45000"/>
                <a:buFontTx/>
                <a:buNone/>
              </a:pPr>
              <a:t>15</a:t>
            </a:fld>
            <a:endParaRPr lang="en-GB" altLang="en-US" sz="1400"/>
          </a:p>
        </p:txBody>
      </p:sp>
      <p:sp>
        <p:nvSpPr>
          <p:cNvPr id="2969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FD2934FA-37C5-4D8C-B705-EC0C549DE4FB}" type="slidenum">
              <a:rPr lang="en-GB" altLang="en-US"/>
              <a:pPr>
                <a:defRPr/>
              </a:pPr>
              <a:t>‹#›</a:t>
            </a:fld>
            <a:endParaRPr lang="en-GB" altLang="en-US"/>
          </a:p>
        </p:txBody>
      </p:sp>
    </p:spTree>
    <p:extLst>
      <p:ext uri="{BB962C8B-B14F-4D97-AF65-F5344CB8AC3E}">
        <p14:creationId xmlns:p14="http://schemas.microsoft.com/office/powerpoint/2010/main" val="315504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07E29D9E-6142-4D3A-B5E7-5F3871240DCB}" type="slidenum">
              <a:rPr lang="en-GB" altLang="en-US"/>
              <a:pPr>
                <a:defRPr/>
              </a:pPr>
              <a:t>‹#›</a:t>
            </a:fld>
            <a:endParaRPr lang="en-GB" altLang="en-US"/>
          </a:p>
        </p:txBody>
      </p:sp>
    </p:spTree>
    <p:extLst>
      <p:ext uri="{BB962C8B-B14F-4D97-AF65-F5344CB8AC3E}">
        <p14:creationId xmlns:p14="http://schemas.microsoft.com/office/powerpoint/2010/main" val="175281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1388" y="301625"/>
            <a:ext cx="2262187" cy="643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35750" cy="643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58F678F5-26F8-4291-B247-028D21ECCEE9}" type="slidenum">
              <a:rPr lang="en-GB" altLang="en-US"/>
              <a:pPr>
                <a:defRPr/>
              </a:pPr>
              <a:t>‹#›</a:t>
            </a:fld>
            <a:endParaRPr lang="en-GB" altLang="en-US"/>
          </a:p>
        </p:txBody>
      </p:sp>
    </p:spTree>
    <p:extLst>
      <p:ext uri="{BB962C8B-B14F-4D97-AF65-F5344CB8AC3E}">
        <p14:creationId xmlns:p14="http://schemas.microsoft.com/office/powerpoint/2010/main" val="407397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50337" cy="1239838"/>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DC8CB166-AC53-4B39-A50B-22CFEBF31528}" type="slidenum">
              <a:rPr lang="en-GB" altLang="en-US"/>
              <a:pPr>
                <a:defRPr/>
              </a:pPr>
              <a:t>‹#›</a:t>
            </a:fld>
            <a:endParaRPr lang="en-GB" altLang="en-US"/>
          </a:p>
        </p:txBody>
      </p:sp>
    </p:spTree>
    <p:extLst>
      <p:ext uri="{BB962C8B-B14F-4D97-AF65-F5344CB8AC3E}">
        <p14:creationId xmlns:p14="http://schemas.microsoft.com/office/powerpoint/2010/main" val="417144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BA10B5B5-6FA1-4FDF-BB11-6960053C609A}" type="slidenum">
              <a:rPr lang="en-GB" altLang="en-US"/>
              <a:pPr>
                <a:defRPr/>
              </a:pPr>
              <a:t>‹#›</a:t>
            </a:fld>
            <a:endParaRPr lang="en-GB" altLang="en-US"/>
          </a:p>
        </p:txBody>
      </p:sp>
    </p:spTree>
    <p:extLst>
      <p:ext uri="{BB962C8B-B14F-4D97-AF65-F5344CB8AC3E}">
        <p14:creationId xmlns:p14="http://schemas.microsoft.com/office/powerpoint/2010/main" val="2570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3EDA9D45-9445-4C42-8ED8-ABDF9A7E739A}" type="slidenum">
              <a:rPr lang="en-GB" altLang="en-US"/>
              <a:pPr>
                <a:defRPr/>
              </a:pPr>
              <a:t>‹#›</a:t>
            </a:fld>
            <a:endParaRPr lang="en-GB" altLang="en-US"/>
          </a:p>
        </p:txBody>
      </p:sp>
    </p:spTree>
    <p:extLst>
      <p:ext uri="{BB962C8B-B14F-4D97-AF65-F5344CB8AC3E}">
        <p14:creationId xmlns:p14="http://schemas.microsoft.com/office/powerpoint/2010/main" val="236959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48175"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3813" y="1768475"/>
            <a:ext cx="4449762"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C0562DBB-DFA7-4621-BAD1-D70D98645C2D}" type="slidenum">
              <a:rPr lang="en-GB" altLang="en-US"/>
              <a:pPr>
                <a:defRPr/>
              </a:pPr>
              <a:t>‹#›</a:t>
            </a:fld>
            <a:endParaRPr lang="en-GB" altLang="en-US"/>
          </a:p>
        </p:txBody>
      </p:sp>
    </p:spTree>
    <p:extLst>
      <p:ext uri="{BB962C8B-B14F-4D97-AF65-F5344CB8AC3E}">
        <p14:creationId xmlns:p14="http://schemas.microsoft.com/office/powerpoint/2010/main" val="361520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ltLang="en-US"/>
          </a:p>
        </p:txBody>
      </p:sp>
      <p:sp>
        <p:nvSpPr>
          <p:cNvPr id="8" name="Rectangle 4"/>
          <p:cNvSpPr>
            <a:spLocks noGrp="1" noChangeArrowheads="1"/>
          </p:cNvSpPr>
          <p:nvPr>
            <p:ph type="ftr" idx="11"/>
          </p:nvPr>
        </p:nvSpPr>
        <p:spPr>
          <a:ln/>
        </p:spPr>
        <p:txBody>
          <a:bodyPr/>
          <a:lstStyle>
            <a:lvl1pPr>
              <a:defRPr/>
            </a:lvl1pPr>
          </a:lstStyle>
          <a:p>
            <a:pPr>
              <a:defRPr/>
            </a:pPr>
            <a:endParaRPr lang="en-GB" altLang="en-US"/>
          </a:p>
        </p:txBody>
      </p:sp>
      <p:sp>
        <p:nvSpPr>
          <p:cNvPr id="9" name="Rectangle 5"/>
          <p:cNvSpPr>
            <a:spLocks noGrp="1" noChangeArrowheads="1"/>
          </p:cNvSpPr>
          <p:nvPr>
            <p:ph type="sldNum" idx="12"/>
          </p:nvPr>
        </p:nvSpPr>
        <p:spPr>
          <a:ln/>
        </p:spPr>
        <p:txBody>
          <a:bodyPr/>
          <a:lstStyle>
            <a:lvl1pPr>
              <a:defRPr/>
            </a:lvl1pPr>
          </a:lstStyle>
          <a:p>
            <a:pPr>
              <a:defRPr/>
            </a:pPr>
            <a:fld id="{90243311-8AC6-4711-9C80-C6A4617F090C}" type="slidenum">
              <a:rPr lang="en-GB" altLang="en-US"/>
              <a:pPr>
                <a:defRPr/>
              </a:pPr>
              <a:t>‹#›</a:t>
            </a:fld>
            <a:endParaRPr lang="en-GB" altLang="en-US"/>
          </a:p>
        </p:txBody>
      </p:sp>
    </p:spTree>
    <p:extLst>
      <p:ext uri="{BB962C8B-B14F-4D97-AF65-F5344CB8AC3E}">
        <p14:creationId xmlns:p14="http://schemas.microsoft.com/office/powerpoint/2010/main" val="367194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438F6509-6F01-4F7A-913A-2C1E67C26364}" type="slidenum">
              <a:rPr lang="en-GB" altLang="en-US"/>
              <a:pPr>
                <a:defRPr/>
              </a:pPr>
              <a:t>‹#›</a:t>
            </a:fld>
            <a:endParaRPr lang="en-GB" altLang="en-US"/>
          </a:p>
        </p:txBody>
      </p:sp>
    </p:spTree>
    <p:extLst>
      <p:ext uri="{BB962C8B-B14F-4D97-AF65-F5344CB8AC3E}">
        <p14:creationId xmlns:p14="http://schemas.microsoft.com/office/powerpoint/2010/main" val="303908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ltLang="en-US"/>
          </a:p>
        </p:txBody>
      </p:sp>
      <p:sp>
        <p:nvSpPr>
          <p:cNvPr id="3" name="Rectangle 4"/>
          <p:cNvSpPr>
            <a:spLocks noGrp="1" noChangeArrowheads="1"/>
          </p:cNvSpPr>
          <p:nvPr>
            <p:ph type="ftr" idx="11"/>
          </p:nvPr>
        </p:nvSpPr>
        <p:spPr>
          <a:ln/>
        </p:spPr>
        <p:txBody>
          <a:bodyPr/>
          <a:lstStyle>
            <a:lvl1pPr>
              <a:defRPr/>
            </a:lvl1pPr>
          </a:lstStyle>
          <a:p>
            <a:pPr>
              <a:defRPr/>
            </a:pPr>
            <a:endParaRPr lang="en-GB" altLang="en-US"/>
          </a:p>
        </p:txBody>
      </p:sp>
      <p:sp>
        <p:nvSpPr>
          <p:cNvPr id="4" name="Rectangle 5"/>
          <p:cNvSpPr>
            <a:spLocks noGrp="1" noChangeArrowheads="1"/>
          </p:cNvSpPr>
          <p:nvPr>
            <p:ph type="sldNum" idx="12"/>
          </p:nvPr>
        </p:nvSpPr>
        <p:spPr>
          <a:ln/>
        </p:spPr>
        <p:txBody>
          <a:bodyPr/>
          <a:lstStyle>
            <a:lvl1pPr>
              <a:defRPr/>
            </a:lvl1pPr>
          </a:lstStyle>
          <a:p>
            <a:pPr>
              <a:defRPr/>
            </a:pPr>
            <a:fld id="{BE68350A-7F6B-4323-8D2D-9A3473FCA911}" type="slidenum">
              <a:rPr lang="en-GB" altLang="en-US"/>
              <a:pPr>
                <a:defRPr/>
              </a:pPr>
              <a:t>‹#›</a:t>
            </a:fld>
            <a:endParaRPr lang="en-GB" altLang="en-US"/>
          </a:p>
        </p:txBody>
      </p:sp>
    </p:spTree>
    <p:extLst>
      <p:ext uri="{BB962C8B-B14F-4D97-AF65-F5344CB8AC3E}">
        <p14:creationId xmlns:p14="http://schemas.microsoft.com/office/powerpoint/2010/main" val="235563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F92B3637-503B-4A1C-B7EA-3F164F8F31C9}" type="slidenum">
              <a:rPr lang="en-GB" altLang="en-US"/>
              <a:pPr>
                <a:defRPr/>
              </a:pPr>
              <a:t>‹#›</a:t>
            </a:fld>
            <a:endParaRPr lang="en-GB" altLang="en-US"/>
          </a:p>
        </p:txBody>
      </p:sp>
    </p:spTree>
    <p:extLst>
      <p:ext uri="{BB962C8B-B14F-4D97-AF65-F5344CB8AC3E}">
        <p14:creationId xmlns:p14="http://schemas.microsoft.com/office/powerpoint/2010/main" val="17365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8DB07674-0096-4FBD-B7EE-79061C034065}" type="slidenum">
              <a:rPr lang="en-GB" altLang="en-US"/>
              <a:pPr>
                <a:defRPr/>
              </a:pPr>
              <a:t>‹#›</a:t>
            </a:fld>
            <a:endParaRPr lang="en-GB" altLang="en-US"/>
          </a:p>
        </p:txBody>
      </p:sp>
    </p:spTree>
    <p:extLst>
      <p:ext uri="{BB962C8B-B14F-4D97-AF65-F5344CB8AC3E}">
        <p14:creationId xmlns:p14="http://schemas.microsoft.com/office/powerpoint/2010/main" val="11526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50337" cy="123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503238" y="1768475"/>
            <a:ext cx="9050337"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3"/>
          <p:cNvSpPr>
            <a:spLocks noGrp="1" noChangeArrowheads="1"/>
          </p:cNvSpPr>
          <p:nvPr>
            <p:ph type="dt"/>
          </p:nvPr>
        </p:nvSpPr>
        <p:spPr bwMode="auto">
          <a:xfrm>
            <a:off x="503238" y="6886575"/>
            <a:ext cx="23256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8" name="Rectangle 4"/>
          <p:cNvSpPr>
            <a:spLocks noGrp="1" noChangeArrowheads="1"/>
          </p:cNvSpPr>
          <p:nvPr>
            <p:ph type="ftr"/>
          </p:nvPr>
        </p:nvSpPr>
        <p:spPr bwMode="auto">
          <a:xfrm>
            <a:off x="3448050" y="6886575"/>
            <a:ext cx="317341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9" name="Rectangle 5"/>
          <p:cNvSpPr>
            <a:spLocks noGrp="1" noChangeArrowheads="1"/>
          </p:cNvSpPr>
          <p:nvPr>
            <p:ph type="sldNum"/>
          </p:nvPr>
        </p:nvSpPr>
        <p:spPr bwMode="auto">
          <a:xfrm>
            <a:off x="7226300" y="6886575"/>
            <a:ext cx="23256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fld id="{AC4056B2-9385-4463-B01F-B4E51457AE2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lnSpc>
          <a:spcPct val="87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87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87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87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87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471791" y="610580"/>
            <a:ext cx="9066213" cy="233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4400" dirty="0"/>
              <a:t>New Horizons</a:t>
            </a:r>
            <a:br>
              <a:rPr lang="en-US" altLang="en-US" sz="4400" dirty="0"/>
            </a:br>
            <a:r>
              <a:rPr lang="en-US" altLang="en-US" sz="4400" dirty="0"/>
              <a:t>Pluto Energetic Particle Spectrometer Science Investigation</a:t>
            </a:r>
            <a:br>
              <a:rPr lang="en-US" altLang="en-US" sz="4400" dirty="0"/>
            </a:br>
            <a:r>
              <a:rPr lang="en-US" altLang="en-US" sz="4400" dirty="0"/>
              <a:t>(PEPSSI)</a:t>
            </a:r>
          </a:p>
          <a:p>
            <a:pPr algn="ctr" eaLnBrk="1">
              <a:spcAft>
                <a:spcPct val="0"/>
              </a:spcAft>
              <a:buClrTx/>
            </a:pPr>
            <a:r>
              <a:rPr lang="en-GB" altLang="en-US" sz="2800" dirty="0"/>
              <a:t>Reviewed by S. Joy (primary)</a:t>
            </a:r>
          </a:p>
          <a:p>
            <a:pPr algn="ctr" eaLnBrk="1">
              <a:spcAft>
                <a:spcPct val="0"/>
              </a:spcAft>
              <a:buClrTx/>
              <a:buFontTx/>
              <a:buNone/>
            </a:pPr>
            <a:endParaRPr lang="en-US" altLang="en-US" sz="4400" dirty="0"/>
          </a:p>
        </p:txBody>
      </p:sp>
      <p:sp>
        <p:nvSpPr>
          <p:cNvPr id="3075" name="Text Box 2"/>
          <p:cNvSpPr txBox="1">
            <a:spLocks noChangeArrowheads="1"/>
          </p:cNvSpPr>
          <p:nvPr/>
        </p:nvSpPr>
        <p:spPr bwMode="auto">
          <a:xfrm>
            <a:off x="731838" y="2925763"/>
            <a:ext cx="719455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eaLnBrk="1">
              <a:spcAft>
                <a:spcPct val="0"/>
              </a:spcAft>
              <a:buClrTx/>
              <a:buFontTx/>
              <a:buNone/>
            </a:pPr>
            <a:r>
              <a:rPr lang="en-US" altLang="en-US" sz="1800"/>
              <a:t>PRINCIPAL INVESTIGATOR:  Ralph McNutt, APL</a:t>
            </a:r>
          </a:p>
          <a:p>
            <a:pPr eaLnBrk="1">
              <a:spcAft>
                <a:spcPct val="0"/>
              </a:spcAft>
              <a:buClrTx/>
              <a:buFontTx/>
              <a:buNone/>
            </a:pPr>
            <a:r>
              <a:rPr lang="en-US" altLang="en-US" sz="1800"/>
              <a:t>DESCRIPTION:                        Medium Energy Particle Spectrometer</a:t>
            </a:r>
          </a:p>
          <a:p>
            <a:pPr eaLnBrk="1">
              <a:spcAft>
                <a:spcPct val="0"/>
              </a:spcAft>
              <a:buClrTx/>
              <a:buFontTx/>
              <a:buNone/>
            </a:pPr>
            <a:r>
              <a:rPr lang="en-US" altLang="en-US" sz="1800"/>
              <a:t>ENERGY RANGE:                   25-1000 keV (protons)</a:t>
            </a:r>
          </a:p>
          <a:p>
            <a:pPr eaLnBrk="1">
              <a:spcAft>
                <a:spcPct val="0"/>
              </a:spcAft>
              <a:buClrTx/>
              <a:buFontTx/>
              <a:buNone/>
            </a:pPr>
            <a:r>
              <a:rPr lang="en-US" altLang="en-US" sz="1800"/>
              <a:t>                                                 60-1000 keV (atomic ions)</a:t>
            </a:r>
          </a:p>
          <a:p>
            <a:pPr eaLnBrk="1">
              <a:spcAft>
                <a:spcPct val="0"/>
              </a:spcAft>
              <a:buClrTx/>
              <a:buFontTx/>
              <a:buNone/>
            </a:pPr>
            <a:r>
              <a:rPr lang="en-US" altLang="en-US" sz="1800"/>
              <a:t>                                                 25-500 keV (electrons)</a:t>
            </a:r>
          </a:p>
          <a:p>
            <a:pPr eaLnBrk="1">
              <a:spcAft>
                <a:spcPct val="0"/>
              </a:spcAft>
              <a:buClrTx/>
              <a:buFontTx/>
              <a:buNone/>
            </a:pPr>
            <a:r>
              <a:rPr lang="en-US" altLang="en-US" sz="1800"/>
              <a:t>FIELD OF VIEW:                     160 deg x 12 deg</a:t>
            </a:r>
          </a:p>
          <a:p>
            <a:pPr eaLnBrk="1">
              <a:spcAft>
                <a:spcPct val="0"/>
              </a:spcAft>
              <a:buClrTx/>
              <a:buFontTx/>
              <a:buNone/>
            </a:pPr>
            <a:r>
              <a:rPr lang="en-US" altLang="en-US" sz="1800"/>
              <a:t>ANGULAR RESOLUTION:      25 deg x 12 deg</a:t>
            </a:r>
          </a:p>
          <a:p>
            <a:pPr eaLnBrk="1">
              <a:spcAft>
                <a:spcPct val="0"/>
              </a:spcAft>
              <a:buClrTx/>
              <a:buFontTx/>
              <a:buNone/>
            </a:pPr>
            <a:r>
              <a:rPr lang="en-US" altLang="en-US" sz="1800"/>
              <a:t>ENERGY RESOLUTION:        0.25 keV</a:t>
            </a:r>
          </a:p>
          <a:p>
            <a:pPr eaLnBrk="1">
              <a:spcAft>
                <a:spcPct val="0"/>
              </a:spcAft>
              <a:buClrTx/>
              <a:buFontTx/>
              <a:buNone/>
            </a:pPr>
            <a:r>
              <a:rPr lang="en-US" altLang="en-US" sz="1800"/>
              <a:t>SENSOR SIZE:                       7.6 cm dia. x 2.5 cm thick</a:t>
            </a:r>
          </a:p>
          <a:p>
            <a:pPr eaLnBrk="1">
              <a:spcAft>
                <a:spcPct val="0"/>
              </a:spcAft>
              <a:buClrTx/>
              <a:buFontTx/>
              <a:buNone/>
            </a:pPr>
            <a:r>
              <a:rPr lang="en-US" altLang="en-US" sz="1800"/>
              <a:t>POWER:                                 1.4 watt</a:t>
            </a:r>
          </a:p>
          <a:p>
            <a:pPr eaLnBrk="1">
              <a:spcAft>
                <a:spcPct val="0"/>
              </a:spcAft>
              <a:buClrTx/>
              <a:buFontTx/>
              <a:buNone/>
            </a:pPr>
            <a:r>
              <a:rPr lang="en-US" altLang="en-US" sz="1800"/>
              <a:t>MASS:                                     1.5 kg</a:t>
            </a:r>
          </a:p>
        </p:txBody>
      </p:sp>
      <p:pic>
        <p:nvPicPr>
          <p:cNvPr id="3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75" y="4087813"/>
            <a:ext cx="3419475" cy="3209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8" y="5637213"/>
            <a:ext cx="5297487" cy="1858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4257060" y="85725"/>
            <a:ext cx="1571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a:solidFill>
                  <a:schemeClr val="tx1"/>
                </a:solidFill>
              </a:rPr>
              <a:t>Index files</a:t>
            </a:r>
          </a:p>
        </p:txBody>
      </p:sp>
      <p:sp>
        <p:nvSpPr>
          <p:cNvPr id="14339"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4340" name="TextBox 1"/>
          <p:cNvSpPr txBox="1">
            <a:spLocks noChangeArrowheads="1"/>
          </p:cNvSpPr>
          <p:nvPr/>
        </p:nvSpPr>
        <p:spPr bwMode="auto">
          <a:xfrm>
            <a:off x="719138" y="835025"/>
            <a:ext cx="9144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dirty="0">
                <a:solidFill>
                  <a:schemeClr val="tx1"/>
                </a:solidFill>
              </a:rPr>
              <a:t>INDXINFO.TXT</a:t>
            </a:r>
            <a:r>
              <a:rPr lang="en-US" altLang="en-US" b="1" i="1" dirty="0">
                <a:solidFill>
                  <a:schemeClr val="tx1"/>
                </a:solidFill>
              </a:rPr>
              <a:t>        – </a:t>
            </a:r>
            <a:r>
              <a:rPr lang="en-US" altLang="en-US" b="1" dirty="0">
                <a:solidFill>
                  <a:schemeClr val="tx1"/>
                </a:solidFill>
              </a:rPr>
              <a:t>good</a:t>
            </a:r>
          </a:p>
          <a:p>
            <a:endParaRPr lang="en-US" altLang="en-US" b="1" i="1" dirty="0">
              <a:solidFill>
                <a:schemeClr val="tx1"/>
              </a:solidFill>
            </a:endParaRPr>
          </a:p>
          <a:p>
            <a:r>
              <a:rPr lang="en-US" altLang="en-US" b="1" dirty="0" err="1">
                <a:solidFill>
                  <a:schemeClr val="tx1"/>
                </a:solidFill>
              </a:rPr>
              <a:t>Index.tab</a:t>
            </a:r>
            <a:r>
              <a:rPr lang="en-US" altLang="en-US" b="1" dirty="0">
                <a:solidFill>
                  <a:schemeClr val="tx1"/>
                </a:solidFill>
              </a:rPr>
              <a:t> (</a:t>
            </a:r>
            <a:r>
              <a:rPr lang="en-US" altLang="en-US" b="1" dirty="0" err="1">
                <a:solidFill>
                  <a:schemeClr val="tx1"/>
                </a:solidFill>
              </a:rPr>
              <a:t>lbl</a:t>
            </a:r>
            <a:r>
              <a:rPr lang="en-US" altLang="en-US" b="1" dirty="0">
                <a:solidFill>
                  <a:schemeClr val="tx1"/>
                </a:solidFill>
              </a:rPr>
              <a:t>)          - both files good in all datasets</a:t>
            </a:r>
          </a:p>
          <a:p>
            <a:r>
              <a:rPr lang="en-US" altLang="en-US" b="1" dirty="0" err="1">
                <a:solidFill>
                  <a:schemeClr val="tx1"/>
                </a:solidFill>
              </a:rPr>
              <a:t>Slimindx.tab</a:t>
            </a:r>
            <a:r>
              <a:rPr lang="en-US" altLang="en-US" b="1" dirty="0">
                <a:solidFill>
                  <a:schemeClr val="tx1"/>
                </a:solidFill>
              </a:rPr>
              <a:t> (</a:t>
            </a:r>
            <a:r>
              <a:rPr lang="en-US" altLang="en-US" b="1" dirty="0" err="1">
                <a:solidFill>
                  <a:schemeClr val="tx1"/>
                </a:solidFill>
              </a:rPr>
              <a:t>lbl</a:t>
            </a:r>
            <a:r>
              <a:rPr lang="en-US" altLang="en-US" b="1" dirty="0">
                <a:solidFill>
                  <a:schemeClr val="tx1"/>
                </a:solidFill>
              </a:rPr>
              <a:t>) )  - both files good in all datasets</a:t>
            </a:r>
          </a:p>
          <a:p>
            <a:r>
              <a:rPr lang="en-US" altLang="en-US" b="1" dirty="0" err="1">
                <a:solidFill>
                  <a:schemeClr val="tx1"/>
                </a:solidFill>
              </a:rPr>
              <a:t>Checksum.tab</a:t>
            </a:r>
            <a:r>
              <a:rPr lang="en-US" altLang="en-US" b="1" dirty="0">
                <a:solidFill>
                  <a:schemeClr val="tx1"/>
                </a:solidFill>
              </a:rPr>
              <a:t> (</a:t>
            </a:r>
            <a:r>
              <a:rPr lang="en-US" altLang="en-US" b="1" dirty="0" err="1">
                <a:solidFill>
                  <a:schemeClr val="tx1"/>
                </a:solidFill>
              </a:rPr>
              <a:t>lbl</a:t>
            </a:r>
            <a:r>
              <a:rPr lang="en-US" altLang="en-US" b="1" dirty="0">
                <a:solidFill>
                  <a:schemeClr val="tx1"/>
                </a:solidFill>
              </a:rPr>
              <a:t>) - both files good in all datasets</a:t>
            </a:r>
          </a:p>
        </p:txBody>
      </p:sp>
    </p:spTree>
    <p:extLst>
      <p:ext uri="{BB962C8B-B14F-4D97-AF65-F5344CB8AC3E}">
        <p14:creationId xmlns:p14="http://schemas.microsoft.com/office/powerpoint/2010/main" val="422894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a:t>Data</a:t>
            </a:r>
          </a:p>
          <a:p>
            <a:pPr algn="ctr" eaLnBrk="1">
              <a:spcAft>
                <a:spcPct val="0"/>
              </a:spcAft>
              <a:buClrTx/>
              <a:buFontTx/>
              <a:buNone/>
            </a:pPr>
            <a:r>
              <a:rPr lang="en-US" altLang="en-US" sz="7200"/>
              <a:t>Evaluation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419" y="381786"/>
            <a:ext cx="2621230" cy="369332"/>
          </a:xfrm>
          <a:prstGeom prst="rect">
            <a:avLst/>
          </a:prstGeom>
          <a:noFill/>
        </p:spPr>
        <p:txBody>
          <a:bodyPr wrap="none" rtlCol="0">
            <a:spAutoFit/>
          </a:bodyPr>
          <a:lstStyle/>
          <a:p>
            <a:r>
              <a:rPr lang="en-US" dirty="0">
                <a:solidFill>
                  <a:schemeClr val="tx1"/>
                </a:solidFill>
              </a:rPr>
              <a:t>nh-x-pepssi-2-kem1-6.0</a:t>
            </a:r>
          </a:p>
        </p:txBody>
      </p:sp>
      <p:sp>
        <p:nvSpPr>
          <p:cNvPr id="3" name="TextBox 2"/>
          <p:cNvSpPr txBox="1"/>
          <p:nvPr/>
        </p:nvSpPr>
        <p:spPr>
          <a:xfrm>
            <a:off x="448930" y="977680"/>
            <a:ext cx="9375259" cy="2308324"/>
          </a:xfrm>
          <a:prstGeom prst="rect">
            <a:avLst/>
          </a:prstGeom>
          <a:noFill/>
        </p:spPr>
        <p:txBody>
          <a:bodyPr wrap="none" rtlCol="0">
            <a:spAutoFit/>
          </a:bodyPr>
          <a:lstStyle/>
          <a:p>
            <a:r>
              <a:rPr lang="en-US" dirty="0">
                <a:solidFill>
                  <a:schemeClr val="tx1"/>
                </a:solidFill>
              </a:rPr>
              <a:t>Files open with both NASAVIEW and FV suggesting that the PDS and FITS labels </a:t>
            </a:r>
            <a:br>
              <a:rPr lang="en-US" dirty="0">
                <a:solidFill>
                  <a:schemeClr val="tx1"/>
                </a:solidFill>
              </a:rPr>
            </a:br>
            <a:r>
              <a:rPr lang="en-US" dirty="0">
                <a:solidFill>
                  <a:schemeClr val="tx1"/>
                </a:solidFill>
              </a:rPr>
              <a:t>are well-formed. Validate tool did not catch any errors with labels. All of the files and labels</a:t>
            </a:r>
            <a:br>
              <a:rPr lang="en-US" dirty="0">
                <a:solidFill>
                  <a:schemeClr val="tx1"/>
                </a:solidFill>
              </a:rPr>
            </a:br>
            <a:r>
              <a:rPr lang="en-US" dirty="0">
                <a:solidFill>
                  <a:schemeClr val="tx1"/>
                </a:solidFill>
              </a:rPr>
              <a:t>selected for spot inspection appeared nominal.</a:t>
            </a:r>
          </a:p>
          <a:p>
            <a:endParaRPr lang="en-US" dirty="0">
              <a:solidFill>
                <a:schemeClr val="tx1"/>
              </a:solidFill>
            </a:endParaRPr>
          </a:p>
          <a:p>
            <a:r>
              <a:rPr lang="en-US" dirty="0">
                <a:solidFill>
                  <a:schemeClr val="tx1"/>
                </a:solidFill>
              </a:rPr>
              <a:t>All tables and columns accessible in NASAVIEW, listings look as expected</a:t>
            </a:r>
          </a:p>
          <a:p>
            <a:endParaRPr lang="en-US" dirty="0">
              <a:solidFill>
                <a:schemeClr val="tx1"/>
              </a:solidFill>
            </a:endParaRPr>
          </a:p>
          <a:p>
            <a:r>
              <a:rPr lang="en-US" dirty="0">
                <a:solidFill>
                  <a:schemeClr val="tx1"/>
                </a:solidFill>
              </a:rPr>
              <a:t>FV allow the user to plot data from any table versus time (MET or ET) and the plots</a:t>
            </a:r>
            <a:br>
              <a:rPr lang="en-US" dirty="0">
                <a:solidFill>
                  <a:schemeClr val="tx1"/>
                </a:solidFill>
              </a:rPr>
            </a:br>
            <a:r>
              <a:rPr lang="en-US" dirty="0">
                <a:solidFill>
                  <a:schemeClr val="tx1"/>
                </a:solidFill>
              </a:rPr>
              <a:t>look nominal (Raw TOF vs MET from </a:t>
            </a:r>
            <a:r>
              <a:rPr lang="en-US" dirty="0" err="1">
                <a:solidFill>
                  <a:schemeClr val="tx1"/>
                </a:solidFill>
              </a:rPr>
              <a:t>PHA_Low_Ions</a:t>
            </a:r>
            <a:r>
              <a:rPr lang="en-US" dirty="0">
                <a:solidFill>
                  <a:schemeClr val="tx1"/>
                </a:solidFill>
              </a:rPr>
              <a:t>)</a:t>
            </a:r>
          </a:p>
        </p:txBody>
      </p:sp>
      <p:pic>
        <p:nvPicPr>
          <p:cNvPr id="8" name="Picture 7">
            <a:extLst>
              <a:ext uri="{FF2B5EF4-FFF2-40B4-BE49-F238E27FC236}">
                <a16:creationId xmlns:a16="http://schemas.microsoft.com/office/drawing/2014/main" id="{D0922875-669D-2A11-08A7-135EC3E7EAC9}"/>
              </a:ext>
            </a:extLst>
          </p:cNvPr>
          <p:cNvPicPr>
            <a:picLocks noChangeAspect="1"/>
          </p:cNvPicPr>
          <p:nvPr/>
        </p:nvPicPr>
        <p:blipFill>
          <a:blip r:embed="rId2"/>
          <a:stretch>
            <a:fillRect/>
          </a:stretch>
        </p:blipFill>
        <p:spPr>
          <a:xfrm>
            <a:off x="5722649" y="3317527"/>
            <a:ext cx="3675771" cy="3998697"/>
          </a:xfrm>
          <a:prstGeom prst="rect">
            <a:avLst/>
          </a:prstGeom>
        </p:spPr>
      </p:pic>
      <p:pic>
        <p:nvPicPr>
          <p:cNvPr id="11" name="Picture 10">
            <a:extLst>
              <a:ext uri="{FF2B5EF4-FFF2-40B4-BE49-F238E27FC236}">
                <a16:creationId xmlns:a16="http://schemas.microsoft.com/office/drawing/2014/main" id="{85532FC9-CB08-46EA-636F-245D4B427D2B}"/>
              </a:ext>
            </a:extLst>
          </p:cNvPr>
          <p:cNvPicPr>
            <a:picLocks noChangeAspect="1"/>
          </p:cNvPicPr>
          <p:nvPr/>
        </p:nvPicPr>
        <p:blipFill>
          <a:blip r:embed="rId3"/>
          <a:stretch>
            <a:fillRect/>
          </a:stretch>
        </p:blipFill>
        <p:spPr>
          <a:xfrm>
            <a:off x="328773" y="3286004"/>
            <a:ext cx="5129926" cy="4083073"/>
          </a:xfrm>
          <a:prstGeom prst="rect">
            <a:avLst/>
          </a:prstGeom>
        </p:spPr>
      </p:pic>
    </p:spTree>
    <p:extLst>
      <p:ext uri="{BB962C8B-B14F-4D97-AF65-F5344CB8AC3E}">
        <p14:creationId xmlns:p14="http://schemas.microsoft.com/office/powerpoint/2010/main" val="285053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05F0B-F303-6083-7D0B-0D920074D808}"/>
              </a:ext>
            </a:extLst>
          </p:cNvPr>
          <p:cNvPicPr>
            <a:picLocks noChangeAspect="1"/>
          </p:cNvPicPr>
          <p:nvPr/>
        </p:nvPicPr>
        <p:blipFill rotWithShape="1">
          <a:blip r:embed="rId2"/>
          <a:srcRect r="59263" b="31411"/>
          <a:stretch/>
        </p:blipFill>
        <p:spPr>
          <a:xfrm>
            <a:off x="441462" y="4012416"/>
            <a:ext cx="4104853" cy="3526582"/>
          </a:xfrm>
          <a:prstGeom prst="rect">
            <a:avLst/>
          </a:prstGeom>
        </p:spPr>
      </p:pic>
      <p:sp>
        <p:nvSpPr>
          <p:cNvPr id="2" name="TextBox 1"/>
          <p:cNvSpPr txBox="1"/>
          <p:nvPr/>
        </p:nvSpPr>
        <p:spPr>
          <a:xfrm>
            <a:off x="3101419" y="381786"/>
            <a:ext cx="2736647" cy="369332"/>
          </a:xfrm>
          <a:prstGeom prst="rect">
            <a:avLst/>
          </a:prstGeom>
          <a:noFill/>
        </p:spPr>
        <p:txBody>
          <a:bodyPr wrap="none" rtlCol="0">
            <a:spAutoFit/>
          </a:bodyPr>
          <a:lstStyle/>
          <a:p>
            <a:r>
              <a:rPr lang="en-US" dirty="0">
                <a:solidFill>
                  <a:schemeClr val="tx1"/>
                </a:solidFill>
              </a:rPr>
              <a:t>nh-x-pepssi-3-kem1-v6.0</a:t>
            </a:r>
          </a:p>
        </p:txBody>
      </p:sp>
      <p:sp>
        <p:nvSpPr>
          <p:cNvPr id="3" name="TextBox 2"/>
          <p:cNvSpPr txBox="1"/>
          <p:nvPr/>
        </p:nvSpPr>
        <p:spPr>
          <a:xfrm>
            <a:off x="448930" y="835545"/>
            <a:ext cx="9428735" cy="2585323"/>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tx1"/>
                </a:solidFill>
              </a:rPr>
              <a:t>Files open with both NASAVIEW and FV suggesting that the PDS and FITS labels </a:t>
            </a:r>
            <a:br>
              <a:rPr lang="en-US" dirty="0">
                <a:solidFill>
                  <a:schemeClr val="tx1"/>
                </a:solidFill>
              </a:rPr>
            </a:br>
            <a:r>
              <a:rPr lang="en-US" dirty="0">
                <a:solidFill>
                  <a:schemeClr val="tx1"/>
                </a:solidFill>
              </a:rPr>
              <a:t>are syntactically well-formed. </a:t>
            </a:r>
          </a:p>
          <a:p>
            <a:pPr lvl="1" indent="0"/>
            <a:r>
              <a:rPr lang="en-US" dirty="0">
                <a:solidFill>
                  <a:schemeClr val="tx1"/>
                </a:solidFill>
              </a:rPr>
              <a:t>Some of the uncertainties associated with the counts/sec columns in the</a:t>
            </a:r>
            <a:br>
              <a:rPr lang="en-US" dirty="0">
                <a:solidFill>
                  <a:schemeClr val="tx1"/>
                </a:solidFill>
              </a:rPr>
            </a:br>
            <a:r>
              <a:rPr lang="en-US" dirty="0">
                <a:solidFill>
                  <a:schemeClr val="tx1"/>
                </a:solidFill>
              </a:rPr>
              <a:t>“EXTENSION_FLUX_TABLE” list the UNIT = </a:t>
            </a:r>
            <a:r>
              <a:rPr lang="pt-BR" dirty="0">
                <a:solidFill>
                  <a:schemeClr val="tx1"/>
                </a:solidFill>
              </a:rPr>
              <a:t>"1/(cm^2 sr s keV)“ – units of flux</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All of the data files selected for spot inspection appeared nominal. </a:t>
            </a:r>
            <a:r>
              <a:rPr lang="en-US" dirty="0" err="1">
                <a:solidFill>
                  <a:schemeClr val="tx1"/>
                </a:solidFill>
              </a:rPr>
              <a:t>NASAView</a:t>
            </a:r>
            <a:r>
              <a:rPr lang="en-US" dirty="0">
                <a:solidFill>
                  <a:schemeClr val="tx1"/>
                </a:solidFill>
              </a:rPr>
              <a:t> has some</a:t>
            </a:r>
            <a:br>
              <a:rPr lang="en-US" dirty="0">
                <a:solidFill>
                  <a:schemeClr val="tx1"/>
                </a:solidFill>
              </a:rPr>
            </a:br>
            <a:r>
              <a:rPr lang="en-US" dirty="0">
                <a:solidFill>
                  <a:schemeClr val="tx1"/>
                </a:solidFill>
              </a:rPr>
              <a:t>display issues with these data/labels</a:t>
            </a:r>
          </a:p>
          <a:p>
            <a:pPr marL="285750" indent="-285750">
              <a:buFont typeface="Arial" panose="020B0604020202020204" pitchFamily="34" charset="0"/>
              <a:buChar char="•"/>
            </a:pPr>
            <a:r>
              <a:rPr lang="en-US" dirty="0">
                <a:solidFill>
                  <a:schemeClr val="tx1"/>
                </a:solidFill>
              </a:rPr>
              <a:t>FV allow the user to plot data from any table versus time (MET or ET) and the plots</a:t>
            </a:r>
            <a:br>
              <a:rPr lang="en-US" dirty="0">
                <a:solidFill>
                  <a:schemeClr val="tx1"/>
                </a:solidFill>
              </a:rPr>
            </a:br>
            <a:r>
              <a:rPr lang="en-US" dirty="0">
                <a:solidFill>
                  <a:schemeClr val="tx1"/>
                </a:solidFill>
              </a:rPr>
              <a:t>look nominal.</a:t>
            </a:r>
          </a:p>
          <a:p>
            <a:endParaRPr lang="en-US" dirty="0">
              <a:solidFill>
                <a:schemeClr val="tx1"/>
              </a:solidFill>
            </a:endParaRPr>
          </a:p>
        </p:txBody>
      </p:sp>
      <p:sp>
        <p:nvSpPr>
          <p:cNvPr id="9" name="TextBox 8"/>
          <p:cNvSpPr txBox="1"/>
          <p:nvPr/>
        </p:nvSpPr>
        <p:spPr>
          <a:xfrm>
            <a:off x="5914310" y="3595032"/>
            <a:ext cx="3108543" cy="646331"/>
          </a:xfrm>
          <a:prstGeom prst="rect">
            <a:avLst/>
          </a:prstGeom>
          <a:noFill/>
        </p:spPr>
        <p:txBody>
          <a:bodyPr wrap="none" rtlCol="0">
            <a:spAutoFit/>
          </a:bodyPr>
          <a:lstStyle/>
          <a:p>
            <a:r>
              <a:rPr lang="en-US" dirty="0">
                <a:solidFill>
                  <a:schemeClr val="tx1"/>
                </a:solidFill>
              </a:rPr>
              <a:t>Electron Energy vs. Channel</a:t>
            </a:r>
            <a:br>
              <a:rPr lang="en-US" dirty="0">
                <a:solidFill>
                  <a:schemeClr val="tx1"/>
                </a:solidFill>
              </a:rPr>
            </a:br>
            <a:r>
              <a:rPr lang="en-US" dirty="0">
                <a:solidFill>
                  <a:schemeClr val="tx1"/>
                </a:solidFill>
              </a:rPr>
              <a:t> from 2022-04-08 (FV)</a:t>
            </a:r>
          </a:p>
        </p:txBody>
      </p:sp>
      <p:sp>
        <p:nvSpPr>
          <p:cNvPr id="11" name="TextBox 10"/>
          <p:cNvSpPr txBox="1"/>
          <p:nvPr/>
        </p:nvSpPr>
        <p:spPr>
          <a:xfrm>
            <a:off x="448930" y="3554208"/>
            <a:ext cx="4963731" cy="646331"/>
          </a:xfrm>
          <a:prstGeom prst="rect">
            <a:avLst/>
          </a:prstGeom>
          <a:noFill/>
        </p:spPr>
        <p:txBody>
          <a:bodyPr wrap="none" rtlCol="0">
            <a:spAutoFit/>
          </a:bodyPr>
          <a:lstStyle/>
          <a:p>
            <a:r>
              <a:rPr lang="en-US" dirty="0">
                <a:solidFill>
                  <a:schemeClr val="tx1"/>
                </a:solidFill>
              </a:rPr>
              <a:t>NASAVIEW won’t allow users to navigate past </a:t>
            </a:r>
            <a:br>
              <a:rPr lang="en-US" dirty="0">
                <a:solidFill>
                  <a:schemeClr val="tx1"/>
                </a:solidFill>
              </a:rPr>
            </a:br>
            <a:r>
              <a:rPr lang="en-US" dirty="0">
                <a:solidFill>
                  <a:schemeClr val="tx1"/>
                </a:solidFill>
              </a:rPr>
              <a:t>the first image in the file – known s/w problem</a:t>
            </a:r>
          </a:p>
        </p:txBody>
      </p:sp>
      <p:sp>
        <p:nvSpPr>
          <p:cNvPr id="12" name="TextBox 11"/>
          <p:cNvSpPr txBox="1"/>
          <p:nvPr/>
        </p:nvSpPr>
        <p:spPr>
          <a:xfrm>
            <a:off x="460919" y="5622272"/>
            <a:ext cx="4224298" cy="923330"/>
          </a:xfrm>
          <a:prstGeom prst="rect">
            <a:avLst/>
          </a:prstGeom>
          <a:noFill/>
        </p:spPr>
        <p:txBody>
          <a:bodyPr wrap="none" rtlCol="0">
            <a:spAutoFit/>
          </a:bodyPr>
          <a:lstStyle/>
          <a:p>
            <a:r>
              <a:rPr lang="en-US" dirty="0"/>
              <a:t>Weak TOF vs Energy signal matches </a:t>
            </a:r>
            <a:br>
              <a:rPr lang="en-US" dirty="0"/>
            </a:br>
            <a:r>
              <a:rPr lang="en-US" dirty="0"/>
              <a:t>similar PHA result from FV for this data </a:t>
            </a:r>
            <a:br>
              <a:rPr lang="en-US" dirty="0"/>
            </a:br>
            <a:r>
              <a:rPr lang="en-US" dirty="0"/>
              <a:t>file (2022-04-08)</a:t>
            </a:r>
          </a:p>
        </p:txBody>
      </p:sp>
      <p:cxnSp>
        <p:nvCxnSpPr>
          <p:cNvPr id="14" name="Straight Arrow Connector 13"/>
          <p:cNvCxnSpPr/>
          <p:nvPr/>
        </p:nvCxnSpPr>
        <p:spPr bwMode="auto">
          <a:xfrm flipH="1">
            <a:off x="1984443" y="6268603"/>
            <a:ext cx="646889" cy="1011839"/>
          </a:xfrm>
          <a:prstGeom prst="straightConnector1">
            <a:avLst/>
          </a:prstGeom>
          <a:solidFill>
            <a:srgbClr val="00B8FF"/>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4377164" y="3274916"/>
            <a:ext cx="1813317" cy="369332"/>
          </a:xfrm>
          <a:prstGeom prst="rect">
            <a:avLst/>
          </a:prstGeom>
          <a:noFill/>
        </p:spPr>
        <p:txBody>
          <a:bodyPr wrap="none" rtlCol="0">
            <a:spAutoFit/>
          </a:bodyPr>
          <a:lstStyle/>
          <a:p>
            <a:r>
              <a:rPr lang="en-US" b="1" dirty="0">
                <a:solidFill>
                  <a:schemeClr val="tx1"/>
                </a:solidFill>
              </a:rPr>
              <a:t>New Data Files</a:t>
            </a:r>
          </a:p>
        </p:txBody>
      </p:sp>
      <p:pic>
        <p:nvPicPr>
          <p:cNvPr id="10" name="Picture 9">
            <a:extLst>
              <a:ext uri="{FF2B5EF4-FFF2-40B4-BE49-F238E27FC236}">
                <a16:creationId xmlns:a16="http://schemas.microsoft.com/office/drawing/2014/main" id="{56107F58-4CA5-DD98-3F1E-67BC77DA920B}"/>
              </a:ext>
            </a:extLst>
          </p:cNvPr>
          <p:cNvPicPr>
            <a:picLocks noChangeAspect="1"/>
          </p:cNvPicPr>
          <p:nvPr/>
        </p:nvPicPr>
        <p:blipFill rotWithShape="1">
          <a:blip r:embed="rId3"/>
          <a:srcRect l="4226" t="39777" r="4902" b="5391"/>
          <a:stretch/>
        </p:blipFill>
        <p:spPr>
          <a:xfrm>
            <a:off x="5040312" y="4287596"/>
            <a:ext cx="4417889" cy="3228149"/>
          </a:xfrm>
          <a:prstGeom prst="rect">
            <a:avLst/>
          </a:prstGeom>
        </p:spPr>
      </p:pic>
    </p:spTree>
    <p:extLst>
      <p:ext uri="{BB962C8B-B14F-4D97-AF65-F5344CB8AC3E}">
        <p14:creationId xmlns:p14="http://schemas.microsoft.com/office/powerpoint/2010/main" val="3319000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46E7DE-1294-4FC4-BBA9-9A15BD93807C}"/>
              </a:ext>
            </a:extLst>
          </p:cNvPr>
          <p:cNvSpPr txBox="1"/>
          <p:nvPr/>
        </p:nvSpPr>
        <p:spPr>
          <a:xfrm>
            <a:off x="3671988" y="197910"/>
            <a:ext cx="2736647" cy="369332"/>
          </a:xfrm>
          <a:prstGeom prst="rect">
            <a:avLst/>
          </a:prstGeom>
          <a:noFill/>
        </p:spPr>
        <p:txBody>
          <a:bodyPr wrap="none" rtlCol="0">
            <a:spAutoFit/>
          </a:bodyPr>
          <a:lstStyle/>
          <a:p>
            <a:r>
              <a:rPr lang="en-US" dirty="0">
                <a:solidFill>
                  <a:schemeClr val="tx1"/>
                </a:solidFill>
              </a:rPr>
              <a:t>nh-x-pepssi-3-kem1-v6.0</a:t>
            </a:r>
          </a:p>
        </p:txBody>
      </p:sp>
      <p:pic>
        <p:nvPicPr>
          <p:cNvPr id="4" name="Picture 3">
            <a:extLst>
              <a:ext uri="{FF2B5EF4-FFF2-40B4-BE49-F238E27FC236}">
                <a16:creationId xmlns:a16="http://schemas.microsoft.com/office/drawing/2014/main" id="{87C8D21A-B8B4-91DA-36AA-B371540E66C5}"/>
              </a:ext>
            </a:extLst>
          </p:cNvPr>
          <p:cNvPicPr>
            <a:picLocks noChangeAspect="1"/>
          </p:cNvPicPr>
          <p:nvPr/>
        </p:nvPicPr>
        <p:blipFill rotWithShape="1">
          <a:blip r:embed="rId3"/>
          <a:srcRect l="20522" t="25619" r="17615" b="11388"/>
          <a:stretch/>
        </p:blipFill>
        <p:spPr>
          <a:xfrm>
            <a:off x="436652" y="642136"/>
            <a:ext cx="4572000" cy="3517216"/>
          </a:xfrm>
          <a:prstGeom prst="rect">
            <a:avLst/>
          </a:prstGeom>
        </p:spPr>
      </p:pic>
      <p:sp>
        <p:nvSpPr>
          <p:cNvPr id="5" name="TextBox 4"/>
          <p:cNvSpPr txBox="1"/>
          <p:nvPr/>
        </p:nvSpPr>
        <p:spPr>
          <a:xfrm>
            <a:off x="1443772" y="4929722"/>
            <a:ext cx="1633781" cy="646331"/>
          </a:xfrm>
          <a:prstGeom prst="rect">
            <a:avLst/>
          </a:prstGeom>
          <a:noFill/>
        </p:spPr>
        <p:txBody>
          <a:bodyPr wrap="none" rtlCol="0">
            <a:spAutoFit/>
          </a:bodyPr>
          <a:lstStyle/>
          <a:p>
            <a:r>
              <a:rPr lang="en-US" dirty="0">
                <a:solidFill>
                  <a:schemeClr val="tx1"/>
                </a:solidFill>
              </a:rPr>
              <a:t>Plots courtesy</a:t>
            </a:r>
            <a:br>
              <a:rPr lang="en-US" dirty="0">
                <a:solidFill>
                  <a:schemeClr val="tx1"/>
                </a:solidFill>
              </a:rPr>
            </a:br>
            <a:r>
              <a:rPr lang="en-US" dirty="0">
                <a:solidFill>
                  <a:schemeClr val="tx1"/>
                </a:solidFill>
              </a:rPr>
              <a:t> of R. </a:t>
            </a:r>
            <a:r>
              <a:rPr lang="en-US" dirty="0" err="1">
                <a:solidFill>
                  <a:schemeClr val="tx1"/>
                </a:solidFill>
              </a:rPr>
              <a:t>Frahm</a:t>
            </a:r>
            <a:endParaRPr lang="en-US" dirty="0">
              <a:solidFill>
                <a:schemeClr val="tx1"/>
              </a:solidFill>
            </a:endParaRPr>
          </a:p>
        </p:txBody>
      </p:sp>
      <p:pic>
        <p:nvPicPr>
          <p:cNvPr id="8" name="Picture 7">
            <a:extLst>
              <a:ext uri="{FF2B5EF4-FFF2-40B4-BE49-F238E27FC236}">
                <a16:creationId xmlns:a16="http://schemas.microsoft.com/office/drawing/2014/main" id="{E99FC943-9B94-FB86-E6A3-E40E1ACD3245}"/>
              </a:ext>
            </a:extLst>
          </p:cNvPr>
          <p:cNvPicPr>
            <a:picLocks noChangeAspect="1"/>
          </p:cNvPicPr>
          <p:nvPr/>
        </p:nvPicPr>
        <p:blipFill rotWithShape="1">
          <a:blip r:embed="rId4"/>
          <a:srcRect l="16981" t="24192" r="18333" b="12612"/>
          <a:stretch/>
        </p:blipFill>
        <p:spPr>
          <a:xfrm>
            <a:off x="4208500" y="3888768"/>
            <a:ext cx="4572000" cy="3374571"/>
          </a:xfrm>
          <a:prstGeom prst="rect">
            <a:avLst/>
          </a:prstGeom>
        </p:spPr>
      </p:pic>
      <p:sp>
        <p:nvSpPr>
          <p:cNvPr id="9" name="TextBox 8">
            <a:extLst>
              <a:ext uri="{FF2B5EF4-FFF2-40B4-BE49-F238E27FC236}">
                <a16:creationId xmlns:a16="http://schemas.microsoft.com/office/drawing/2014/main" id="{1FD21CE5-5EBC-DA30-728A-FBB7CCB688B9}"/>
              </a:ext>
            </a:extLst>
          </p:cNvPr>
          <p:cNvSpPr txBox="1"/>
          <p:nvPr/>
        </p:nvSpPr>
        <p:spPr>
          <a:xfrm>
            <a:off x="5509508" y="1082128"/>
            <a:ext cx="4134465" cy="2769989"/>
          </a:xfrm>
          <a:prstGeom prst="rect">
            <a:avLst/>
          </a:prstGeom>
          <a:noFill/>
        </p:spPr>
        <p:txBody>
          <a:bodyPr wrap="none" rtlCol="0">
            <a:spAutoFit/>
          </a:bodyPr>
          <a:lstStyle/>
          <a:p>
            <a:r>
              <a:rPr lang="en-US" dirty="0">
                <a:solidFill>
                  <a:schemeClr val="tx1"/>
                </a:solidFill>
              </a:rPr>
              <a:t>Comparison of V5.0 and the newly</a:t>
            </a:r>
            <a:br>
              <a:rPr lang="en-US" dirty="0">
                <a:solidFill>
                  <a:schemeClr val="tx1"/>
                </a:solidFill>
              </a:rPr>
            </a:br>
            <a:r>
              <a:rPr lang="en-US" dirty="0">
                <a:solidFill>
                  <a:schemeClr val="tx1"/>
                </a:solidFill>
              </a:rPr>
              <a:t>calibrated V6.0 dataset</a:t>
            </a:r>
          </a:p>
          <a:p>
            <a:endParaRPr lang="en-US" dirty="0">
              <a:solidFill>
                <a:schemeClr val="tx1"/>
              </a:solidFill>
            </a:endParaRPr>
          </a:p>
          <a:p>
            <a:r>
              <a:rPr lang="en-US" dirty="0">
                <a:solidFill>
                  <a:schemeClr val="tx1"/>
                </a:solidFill>
              </a:rPr>
              <a:t>Color bars cover the same dynamic</a:t>
            </a:r>
            <a:br>
              <a:rPr lang="en-US" dirty="0">
                <a:solidFill>
                  <a:schemeClr val="tx1"/>
                </a:solidFill>
              </a:rPr>
            </a:br>
            <a:r>
              <a:rPr lang="en-US" dirty="0">
                <a:solidFill>
                  <a:schemeClr val="tx1"/>
                </a:solidFill>
              </a:rPr>
              <a:t>range 10</a:t>
            </a:r>
            <a:r>
              <a:rPr lang="en-US" baseline="30000" dirty="0">
                <a:solidFill>
                  <a:schemeClr val="tx1"/>
                </a:solidFill>
              </a:rPr>
              <a:t>-4</a:t>
            </a:r>
            <a:r>
              <a:rPr lang="en-US" dirty="0">
                <a:solidFill>
                  <a:schemeClr val="tx1"/>
                </a:solidFill>
              </a:rPr>
              <a:t> to 10</a:t>
            </a:r>
            <a:r>
              <a:rPr lang="en-US" baseline="30000" dirty="0">
                <a:solidFill>
                  <a:schemeClr val="tx1"/>
                </a:solidFill>
              </a:rPr>
              <a:t>1</a:t>
            </a:r>
          </a:p>
          <a:p>
            <a:endParaRPr lang="en-US" baseline="30000" dirty="0">
              <a:solidFill>
                <a:schemeClr val="tx1"/>
              </a:solidFill>
            </a:endParaRPr>
          </a:p>
          <a:p>
            <a:r>
              <a:rPr lang="en-US" dirty="0">
                <a:solidFill>
                  <a:schemeClr val="tx1"/>
                </a:solidFill>
              </a:rPr>
              <a:t>Proton flux appears to have increased </a:t>
            </a:r>
            <a:br>
              <a:rPr lang="en-US" dirty="0">
                <a:solidFill>
                  <a:schemeClr val="tx1"/>
                </a:solidFill>
              </a:rPr>
            </a:br>
            <a:r>
              <a:rPr lang="en-US" dirty="0">
                <a:solidFill>
                  <a:schemeClr val="tx1"/>
                </a:solidFill>
              </a:rPr>
              <a:t>by orders of magnitude with the new</a:t>
            </a:r>
            <a:br>
              <a:rPr lang="en-US" dirty="0">
                <a:solidFill>
                  <a:schemeClr val="tx1"/>
                </a:solidFill>
              </a:rPr>
            </a:br>
            <a:r>
              <a:rPr lang="en-US" dirty="0">
                <a:solidFill>
                  <a:schemeClr val="tx1"/>
                </a:solidFill>
              </a:rPr>
              <a:t>calibration</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38975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510094" y="168155"/>
            <a:ext cx="9070975" cy="644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lnSpc>
                <a:spcPct val="93000"/>
              </a:lnSpc>
              <a:spcAft>
                <a:spcPct val="0"/>
              </a:spcAft>
              <a:buClrTx/>
              <a:buFontTx/>
              <a:buNone/>
            </a:pPr>
            <a:r>
              <a:rPr lang="en-US" altLang="en-US" sz="2800" dirty="0"/>
              <a:t>Summary of Liens</a:t>
            </a:r>
          </a:p>
        </p:txBody>
      </p:sp>
      <p:sp>
        <p:nvSpPr>
          <p:cNvPr id="2" name="TextBox 1"/>
          <p:cNvSpPr txBox="1"/>
          <p:nvPr/>
        </p:nvSpPr>
        <p:spPr>
          <a:xfrm>
            <a:off x="246641" y="814846"/>
            <a:ext cx="9824228" cy="7294305"/>
          </a:xfrm>
          <a:prstGeom prst="rect">
            <a:avLst/>
          </a:prstGeom>
          <a:noFill/>
        </p:spPr>
        <p:txBody>
          <a:bodyPr wrap="none" rtlCol="0">
            <a:spAutoFit/>
          </a:bodyPr>
          <a:lstStyle/>
          <a:p>
            <a:r>
              <a:rPr lang="en-US" dirty="0">
                <a:solidFill>
                  <a:schemeClr val="tx1"/>
                </a:solidFill>
              </a:rPr>
              <a:t>In general, the documentation is a bit sparse, particularly the dataset.cat files which</a:t>
            </a:r>
            <a:br>
              <a:rPr lang="en-US" dirty="0">
                <a:solidFill>
                  <a:schemeClr val="tx1"/>
                </a:solidFill>
              </a:rPr>
            </a:br>
            <a:r>
              <a:rPr lang="en-US" dirty="0">
                <a:solidFill>
                  <a:schemeClr val="tx1"/>
                </a:solidFill>
              </a:rPr>
              <a:t>are generic, not specific to the datasets.  This is just a comment and there is no </a:t>
            </a:r>
            <a:br>
              <a:rPr lang="en-US" dirty="0">
                <a:solidFill>
                  <a:schemeClr val="tx1"/>
                </a:solidFill>
              </a:rPr>
            </a:br>
            <a:r>
              <a:rPr lang="en-US" dirty="0">
                <a:solidFill>
                  <a:schemeClr val="tx1"/>
                </a:solidFill>
              </a:rPr>
              <a:t>associated lien, however, should the team decide to update the -3- dataset.cat file,</a:t>
            </a:r>
          </a:p>
          <a:p>
            <a:r>
              <a:rPr lang="en-US" dirty="0">
                <a:solidFill>
                  <a:schemeClr val="tx1"/>
                </a:solidFill>
              </a:rPr>
              <a:t>it would improve the archive.</a:t>
            </a:r>
          </a:p>
          <a:p>
            <a:endParaRPr lang="en-US" b="1" dirty="0">
              <a:solidFill>
                <a:schemeClr val="tx1"/>
              </a:solidFill>
            </a:endParaRPr>
          </a:p>
          <a:p>
            <a:r>
              <a:rPr lang="en-US" b="1" dirty="0">
                <a:solidFill>
                  <a:schemeClr val="tx1"/>
                </a:solidFill>
              </a:rPr>
              <a:t>Liens</a:t>
            </a:r>
            <a:endParaRPr lang="en-US" b="1" dirty="0">
              <a:solidFill>
                <a:srgbClr val="FF0000"/>
              </a:solidFill>
            </a:endParaRPr>
          </a:p>
          <a:p>
            <a:endParaRPr lang="en-US" dirty="0">
              <a:solidFill>
                <a:schemeClr val="tx1"/>
              </a:solidFill>
            </a:endParaRPr>
          </a:p>
          <a:p>
            <a:pPr marL="342900" indent="-342900">
              <a:buAutoNum type="arabicParenR"/>
            </a:pPr>
            <a:r>
              <a:rPr lang="en-US" dirty="0">
                <a:solidFill>
                  <a:schemeClr val="tx1"/>
                </a:solidFill>
              </a:rPr>
              <a:t>The PEPSSI chapter in the </a:t>
            </a:r>
            <a:r>
              <a:rPr lang="en-US" dirty="0" err="1">
                <a:solidFill>
                  <a:schemeClr val="tx1"/>
                </a:solidFill>
              </a:rPr>
              <a:t>soc_icd</a:t>
            </a:r>
            <a:r>
              <a:rPr lang="en-US" dirty="0">
                <a:solidFill>
                  <a:schemeClr val="tx1"/>
                </a:solidFill>
              </a:rPr>
              <a:t> should be updated to discuss the new -3- data </a:t>
            </a:r>
            <a:br>
              <a:rPr lang="en-US" dirty="0">
                <a:solidFill>
                  <a:schemeClr val="tx1"/>
                </a:solidFill>
              </a:rPr>
            </a:br>
            <a:r>
              <a:rPr lang="en-US" dirty="0">
                <a:solidFill>
                  <a:schemeClr val="tx1"/>
                </a:solidFill>
              </a:rPr>
              <a:t>processing in greater detail than is currently provided in the dataset.cat file. </a:t>
            </a:r>
          </a:p>
          <a:p>
            <a:pPr marL="342900" indent="-342900">
              <a:buAutoNum type="arabicParenR"/>
            </a:pPr>
            <a:r>
              <a:rPr lang="en-US" dirty="0">
                <a:solidFill>
                  <a:schemeClr val="tx1"/>
                </a:solidFill>
              </a:rPr>
              <a:t>The -3- v6.0 dataset.cat file should include the additional detail describing the file and </a:t>
            </a:r>
            <a:br>
              <a:rPr lang="en-US" dirty="0">
                <a:solidFill>
                  <a:schemeClr val="tx1"/>
                </a:solidFill>
              </a:rPr>
            </a:br>
            <a:r>
              <a:rPr lang="en-US" dirty="0">
                <a:solidFill>
                  <a:schemeClr val="tx1"/>
                </a:solidFill>
              </a:rPr>
              <a:t>column naming conventions that were added for the v5.0 delta review.</a:t>
            </a:r>
          </a:p>
          <a:p>
            <a:pPr marL="342900" indent="-342900">
              <a:buAutoNum type="arabicParenR"/>
            </a:pPr>
            <a:r>
              <a:rPr lang="en-US" dirty="0">
                <a:solidFill>
                  <a:schemeClr val="tx1"/>
                </a:solidFill>
              </a:rPr>
              <a:t>The labels for the -3- data files should have the UNITS values corrected for some of </a:t>
            </a:r>
            <a:br>
              <a:rPr lang="en-US" dirty="0">
                <a:solidFill>
                  <a:schemeClr val="tx1"/>
                </a:solidFill>
              </a:rPr>
            </a:br>
            <a:r>
              <a:rPr lang="en-US" dirty="0">
                <a:solidFill>
                  <a:schemeClr val="tx1"/>
                </a:solidFill>
              </a:rPr>
              <a:t>the uncertainty columns in the EXTENSION_FLUX_TABLE (e.g. B00S03UNC).</a:t>
            </a:r>
          </a:p>
          <a:p>
            <a:endParaRPr lang="en-US" dirty="0">
              <a:solidFill>
                <a:schemeClr val="tx1"/>
              </a:solidFill>
            </a:endParaRPr>
          </a:p>
          <a:p>
            <a:r>
              <a:rPr lang="en-US" b="1" dirty="0">
                <a:solidFill>
                  <a:schemeClr val="tx1"/>
                </a:solidFill>
              </a:rPr>
              <a:t>Editorial comment</a:t>
            </a:r>
          </a:p>
          <a:p>
            <a:pPr marL="342900" indent="-342900">
              <a:buAutoNum type="arabicParenR"/>
            </a:pPr>
            <a:r>
              <a:rPr lang="en-US" dirty="0">
                <a:solidFill>
                  <a:schemeClr val="tx1"/>
                </a:solidFill>
              </a:rPr>
              <a:t>If the team is going to fix the -3- label generator, you might consider changing the text in</a:t>
            </a:r>
            <a:br>
              <a:rPr lang="en-US" dirty="0">
                <a:solidFill>
                  <a:schemeClr val="tx1"/>
                </a:solidFill>
              </a:rPr>
            </a:br>
            <a:r>
              <a:rPr lang="en-US" dirty="0">
                <a:solidFill>
                  <a:schemeClr val="tx1"/>
                </a:solidFill>
              </a:rPr>
              <a:t>the flux column descriptions that don’t contain a species identifier (no H, P, Q)  so that</a:t>
            </a:r>
            <a:br>
              <a:rPr lang="en-US" dirty="0">
                <a:solidFill>
                  <a:schemeClr val="tx1"/>
                </a:solidFill>
              </a:rPr>
            </a:br>
            <a:r>
              <a:rPr lang="en-US" dirty="0">
                <a:solidFill>
                  <a:schemeClr val="tx1"/>
                </a:solidFill>
              </a:rPr>
              <a:t>they say something like “unknown, but assumed to be Helium”, rather than </a:t>
            </a:r>
            <a:br>
              <a:rPr lang="en-US" dirty="0">
                <a:solidFill>
                  <a:schemeClr val="tx1"/>
                </a:solidFill>
              </a:rPr>
            </a:br>
            <a:r>
              <a:rPr lang="en-US" dirty="0">
                <a:solidFill>
                  <a:schemeClr val="tx1"/>
                </a:solidFill>
              </a:rPr>
              <a:t>“L01S00H Helium …” If this is out of scope, then maybe you could add some words to </a:t>
            </a:r>
            <a:br>
              <a:rPr lang="en-US" dirty="0">
                <a:solidFill>
                  <a:schemeClr val="tx1"/>
                </a:solidFill>
              </a:rPr>
            </a:br>
            <a:r>
              <a:rPr lang="en-US" dirty="0">
                <a:solidFill>
                  <a:schemeClr val="tx1"/>
                </a:solidFill>
              </a:rPr>
              <a:t>the </a:t>
            </a:r>
            <a:r>
              <a:rPr lang="en-US" altLang="en-US" dirty="0">
                <a:solidFill>
                  <a:schemeClr val="tx1"/>
                </a:solidFill>
              </a:rPr>
              <a:t>dataset description in the dataset.cat file when you’re adding the material from the</a:t>
            </a:r>
            <a:br>
              <a:rPr lang="en-US" altLang="en-US" dirty="0">
                <a:solidFill>
                  <a:schemeClr val="tx1"/>
                </a:solidFill>
              </a:rPr>
            </a:br>
            <a:r>
              <a:rPr lang="en-US" altLang="en-US" dirty="0">
                <a:solidFill>
                  <a:schemeClr val="tx1"/>
                </a:solidFill>
              </a:rPr>
              <a:t>v5.0 delta review.</a:t>
            </a:r>
            <a:endParaRPr lang="en-US" dirty="0">
              <a:solidFill>
                <a:schemeClr val="tx1"/>
              </a:solidFill>
            </a:endParaRPr>
          </a:p>
          <a:p>
            <a:endParaRPr lang="en-US" dirty="0">
              <a:solidFill>
                <a:schemeClr val="tx1"/>
              </a:solidFill>
            </a:endParaRPr>
          </a:p>
          <a:p>
            <a:r>
              <a:rPr lang="en-US" b="1" dirty="0">
                <a:solidFill>
                  <a:schemeClr val="tx1"/>
                </a:solidFill>
              </a:rPr>
              <a:t>Certification: The -2- data set can be certified.             -3- ?</a:t>
            </a:r>
          </a:p>
          <a:p>
            <a:br>
              <a:rPr lang="en-US" b="1" dirty="0">
                <a:solidFill>
                  <a:schemeClr val="tx1"/>
                </a:solidFill>
              </a:rPr>
            </a:br>
            <a:r>
              <a:rPr lang="en-US" b="1" dirty="0">
                <a:solidFill>
                  <a:schemeClr val="tx1"/>
                </a:solidFill>
              </a:rPr>
              <a:t>                       </a:t>
            </a:r>
            <a:br>
              <a:rPr lang="en-US" b="1" dirty="0">
                <a:solidFill>
                  <a:schemeClr val="tx1"/>
                </a:solidFill>
              </a:rPr>
            </a:br>
            <a:endParaRPr lang="en-US" b="1"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503238" y="390525"/>
            <a:ext cx="9072562" cy="1174750"/>
          </a:xfrm>
        </p:spPr>
        <p:txBody>
          <a:bodyPr/>
          <a:lstStyle/>
          <a:p>
            <a:pPr eaLnBrk="1">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New Horizons PEPSSI Data Sets</a:t>
            </a:r>
          </a:p>
        </p:txBody>
      </p:sp>
      <p:sp>
        <p:nvSpPr>
          <p:cNvPr id="5123" name="Rectangle 2"/>
          <p:cNvSpPr>
            <a:spLocks noGrp="1" noChangeArrowheads="1"/>
          </p:cNvSpPr>
          <p:nvPr>
            <p:ph type="subTitle" idx="4294967295"/>
          </p:nvPr>
        </p:nvSpPr>
        <p:spPr>
          <a:xfrm>
            <a:off x="503238" y="1814513"/>
            <a:ext cx="9072562" cy="4900612"/>
          </a:xfrm>
        </p:spPr>
        <p:txBody>
          <a:bodyPr anchor="ctr"/>
          <a:lstStyle/>
          <a:p>
            <a:pPr marL="341313" indent="-325438"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Data -&gt;</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t>nh-x-pepssi-2-kem1-v6.0</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t>nh-x-pepssi-3-kem1-v6.0</a:t>
            </a:r>
            <a:br>
              <a:rPr lang="en-US" altLang="en-US" dirty="0"/>
            </a:br>
            <a:endParaRPr lang="en-US"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503238" y="301625"/>
            <a:ext cx="9070975" cy="1260475"/>
          </a:xfrm>
        </p:spPr>
        <p:txBody>
          <a:bodyPr/>
          <a:lstStyle/>
          <a:p>
            <a:pPr eaLnBrk="1">
              <a:lnSpc>
                <a:spcPct val="76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New Horizons PEPSSI </a:t>
            </a:r>
            <a:br>
              <a:rPr lang="en-GB" altLang="en-US"/>
            </a:br>
            <a:r>
              <a:rPr lang="en-GB" altLang="en-US"/>
              <a:t>Data Set Evaluation Tools</a:t>
            </a:r>
          </a:p>
        </p:txBody>
      </p:sp>
      <p:sp>
        <p:nvSpPr>
          <p:cNvPr id="7171" name="Rectangle 2"/>
          <p:cNvSpPr>
            <a:spLocks noGrp="1" noChangeArrowheads="1"/>
          </p:cNvSpPr>
          <p:nvPr>
            <p:ph type="subTitle" idx="4294967295"/>
          </p:nvPr>
        </p:nvSpPr>
        <p:spPr>
          <a:xfrm>
            <a:off x="503238" y="1581150"/>
            <a:ext cx="9070975" cy="5362575"/>
          </a:xfrm>
        </p:spPr>
        <p:txBody>
          <a:bodyPr anchor="ctr"/>
          <a:lstStyle/>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All Data Processing and Evaluation -</a:t>
            </a:r>
          </a:p>
          <a:p>
            <a:pPr marL="341313" indent="-323850" eaLnBrk="1">
              <a:lnSpc>
                <a:spcPct val="100000"/>
              </a:lnSpc>
              <a:spcAft>
                <a:spcPct val="0"/>
              </a:spcAft>
              <a:buClrTx/>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     Machine: Dell XPS 15 9510</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     Operating System: Windows 10</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9219" name="Slide Number Placeholder 2"/>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74E5AC94-36F0-4F69-BFAB-1EF2ED422ED4}" type="slidenum">
              <a:rPr lang="en-GB" altLang="en-US" smtClean="0">
                <a:solidFill>
                  <a:srgbClr val="000000"/>
                </a:solidFill>
                <a:latin typeface="Times New Roman" panose="02020603050405020304" pitchFamily="18" charset="0"/>
              </a:rPr>
              <a:pPr/>
              <a:t>4</a:t>
            </a:fld>
            <a:endParaRPr lang="en-GB" altLang="en-US" dirty="0">
              <a:solidFill>
                <a:srgbClr val="000000"/>
              </a:solidFill>
              <a:latin typeface="Times New Roman" panose="02020603050405020304" pitchFamily="18" charset="0"/>
            </a:endParaRPr>
          </a:p>
        </p:txBody>
      </p:sp>
      <p:sp>
        <p:nvSpPr>
          <p:cNvPr id="9220" name="TextBox 2"/>
          <p:cNvSpPr txBox="1">
            <a:spLocks noChangeArrowheads="1"/>
          </p:cNvSpPr>
          <p:nvPr/>
        </p:nvSpPr>
        <p:spPr bwMode="auto">
          <a:xfrm>
            <a:off x="371475" y="284163"/>
            <a:ext cx="9421813"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Comments on review procedure </a:t>
            </a:r>
          </a:p>
          <a:p>
            <a:pPr lvl="1" eaLnBrk="1">
              <a:buSzPct val="45000"/>
            </a:pPr>
            <a:r>
              <a:rPr lang="en-GB" altLang="en-US" sz="3200" b="1" i="1" dirty="0">
                <a:solidFill>
                  <a:srgbClr val="000000"/>
                </a:solidFill>
              </a:rPr>
              <a:t>		</a:t>
            </a:r>
          </a:p>
          <a:p>
            <a:pPr lvl="1" eaLnBrk="1">
              <a:buSzPct val="45000"/>
            </a:pPr>
            <a:r>
              <a:rPr lang="en-GB" altLang="en-US" sz="2000" dirty="0">
                <a:solidFill>
                  <a:srgbClr val="000000"/>
                </a:solidFill>
              </a:rPr>
              <a:t>The </a:t>
            </a:r>
            <a:r>
              <a:rPr lang="en-GB" altLang="en-US" sz="2000" dirty="0" err="1">
                <a:solidFill>
                  <a:srgbClr val="000000"/>
                </a:solidFill>
              </a:rPr>
              <a:t>catalog</a:t>
            </a:r>
            <a:r>
              <a:rPr lang="en-GB" altLang="en-US" sz="2000" dirty="0">
                <a:solidFill>
                  <a:srgbClr val="000000"/>
                </a:solidFill>
              </a:rPr>
              <a:t>, documents, and </a:t>
            </a:r>
            <a:r>
              <a:rPr lang="en-GB" altLang="en-US" sz="2000" dirty="0" err="1">
                <a:solidFill>
                  <a:srgbClr val="000000"/>
                </a:solidFill>
              </a:rPr>
              <a:t>calib</a:t>
            </a:r>
            <a:r>
              <a:rPr lang="en-GB" altLang="en-US" sz="2000" dirty="0">
                <a:solidFill>
                  <a:srgbClr val="000000"/>
                </a:solidFill>
              </a:rPr>
              <a:t> directories of these volumes are nearly identical, and most of their contents have been previously reviewed many times.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have taken advantage of this fact to reduce the review effort.</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used the folder compare option in </a:t>
            </a:r>
            <a:r>
              <a:rPr lang="en-GB" altLang="en-US" sz="2000" dirty="0" err="1">
                <a:solidFill>
                  <a:srgbClr val="000000"/>
                </a:solidFill>
              </a:rPr>
              <a:t>BeyondCompare</a:t>
            </a:r>
            <a:r>
              <a:rPr lang="en-GB" altLang="en-US" sz="2000" dirty="0">
                <a:solidFill>
                  <a:srgbClr val="000000"/>
                </a:solidFill>
              </a:rPr>
              <a:t> 3.3.13 to compare like folders across the four volumes, and then compare files contained in the folders. Most of the time, the only variation in the directory contents or the</a:t>
            </a:r>
          </a:p>
          <a:p>
            <a:pPr lvl="1" eaLnBrk="1">
              <a:buSzPct val="45000"/>
            </a:pPr>
            <a:r>
              <a:rPr lang="en-GB" altLang="en-US" sz="2000" dirty="0">
                <a:solidFill>
                  <a:srgbClr val="000000"/>
                </a:solidFill>
              </a:rPr>
              <a:t>	file therein were the file time stamps and the </a:t>
            </a:r>
            <a:r>
              <a:rPr lang="en-GB" altLang="en-US" sz="2000" dirty="0" err="1">
                <a:solidFill>
                  <a:srgbClr val="000000"/>
                </a:solidFill>
              </a:rPr>
              <a:t>data_set_id’s</a:t>
            </a:r>
            <a:r>
              <a:rPr lang="en-GB" altLang="en-US" sz="2000" dirty="0">
                <a:solidFill>
                  <a:srgbClr val="000000"/>
                </a:solidFill>
              </a:rPr>
              <a:t> in the label files.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Once this information was available to me, I only reviewed unique files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Lastly, I looked at issues raised in the Feb 2022 review to make sure that they had been addressed in this release.</a:t>
            </a: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p:txBody>
      </p:sp>
    </p:spTree>
    <p:extLst>
      <p:ext uri="{BB962C8B-B14F-4D97-AF65-F5344CB8AC3E}">
        <p14:creationId xmlns:p14="http://schemas.microsoft.com/office/powerpoint/2010/main" val="19924804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a:t>Documentation</a:t>
            </a:r>
          </a:p>
          <a:p>
            <a:pPr algn="ctr" eaLnBrk="1">
              <a:spcAft>
                <a:spcPct val="0"/>
              </a:spcAft>
              <a:buClrTx/>
              <a:buFontTx/>
              <a:buNone/>
            </a:pPr>
            <a:r>
              <a:rPr lang="en-US" altLang="en-US" sz="7200"/>
              <a:t>Evaluation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3948113" y="85725"/>
            <a:ext cx="2189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Root level files</a:t>
            </a:r>
          </a:p>
        </p:txBody>
      </p:sp>
      <p:sp>
        <p:nvSpPr>
          <p:cNvPr id="11267"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1268" name="TextBox 1"/>
          <p:cNvSpPr txBox="1">
            <a:spLocks noChangeArrowheads="1"/>
          </p:cNvSpPr>
          <p:nvPr/>
        </p:nvSpPr>
        <p:spPr bwMode="auto">
          <a:xfrm>
            <a:off x="719138" y="1044575"/>
            <a:ext cx="691727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tx1"/>
                </a:solidFill>
              </a:rPr>
              <a:t>AAREADME</a:t>
            </a:r>
            <a:br>
              <a:rPr lang="en-US" altLang="en-US" dirty="0">
                <a:solidFill>
                  <a:schemeClr val="tx1"/>
                </a:solidFill>
              </a:rPr>
            </a:br>
            <a:r>
              <a:rPr lang="en-US" altLang="en-US" i="1" dirty="0">
                <a:solidFill>
                  <a:schemeClr val="tx1"/>
                </a:solidFill>
              </a:rPr>
              <a:t>No issues found:  -2- and -3- files essentially identical and are ok. </a:t>
            </a:r>
            <a:br>
              <a:rPr lang="en-US" altLang="en-US" i="1" dirty="0">
                <a:solidFill>
                  <a:schemeClr val="tx1"/>
                </a:solidFill>
              </a:rPr>
            </a:br>
            <a:br>
              <a:rPr lang="en-US" altLang="en-US" i="1" dirty="0">
                <a:solidFill>
                  <a:schemeClr val="tx1"/>
                </a:solidFill>
              </a:rPr>
            </a:br>
            <a:br>
              <a:rPr lang="en-US" altLang="en-US" i="1" dirty="0">
                <a:solidFill>
                  <a:schemeClr val="tx1"/>
                </a:solidFill>
              </a:rPr>
            </a:br>
            <a:r>
              <a:rPr lang="en-US" altLang="en-US" b="1" dirty="0">
                <a:solidFill>
                  <a:schemeClr val="tx1"/>
                </a:solidFill>
              </a:rPr>
              <a:t>VOLDESC</a:t>
            </a:r>
            <a:br>
              <a:rPr lang="en-US" altLang="en-US" i="1" dirty="0">
                <a:solidFill>
                  <a:schemeClr val="tx1"/>
                </a:solidFill>
              </a:rPr>
            </a:br>
            <a:r>
              <a:rPr lang="en-US" altLang="en-US" i="1" dirty="0">
                <a:solidFill>
                  <a:schemeClr val="tx1"/>
                </a:solidFill>
              </a:rPr>
              <a:t>No issues found – -2- and -3- files essentially identical and are ok.</a:t>
            </a:r>
            <a:br>
              <a:rPr lang="en-US" altLang="en-US" i="1" dirty="0">
                <a:solidFill>
                  <a:schemeClr val="tx1"/>
                </a:solidFill>
              </a:rPr>
            </a:br>
            <a:endParaRPr lang="en-US" altLang="en-US" i="1" dirty="0">
              <a:solidFill>
                <a:schemeClr val="tx1"/>
              </a:solidFill>
            </a:endParaRPr>
          </a:p>
          <a:p>
            <a:br>
              <a:rPr lang="en-US" altLang="en-US" i="1" dirty="0">
                <a:solidFill>
                  <a:schemeClr val="tx1"/>
                </a:solidFill>
              </a:rPr>
            </a:br>
            <a:endParaRPr lang="en-US" altLang="en-US" i="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4102100" y="85725"/>
            <a:ext cx="1881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Catalog files</a:t>
            </a:r>
          </a:p>
        </p:txBody>
      </p:sp>
      <p:sp>
        <p:nvSpPr>
          <p:cNvPr id="12291"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2292" name="TextBox 1"/>
          <p:cNvSpPr txBox="1">
            <a:spLocks noChangeArrowheads="1"/>
          </p:cNvSpPr>
          <p:nvPr/>
        </p:nvSpPr>
        <p:spPr bwMode="auto">
          <a:xfrm>
            <a:off x="380814" y="670670"/>
            <a:ext cx="9499972"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dirty="0">
                <a:solidFill>
                  <a:schemeClr val="tx1"/>
                </a:solidFill>
              </a:rPr>
              <a:t>CATINFO.TXT</a:t>
            </a:r>
            <a:r>
              <a:rPr lang="en-US" altLang="en-US" b="1" i="1" dirty="0">
                <a:solidFill>
                  <a:schemeClr val="tx1"/>
                </a:solidFill>
              </a:rPr>
              <a:t> – no changes required</a:t>
            </a:r>
          </a:p>
          <a:p>
            <a:r>
              <a:rPr lang="en-US" altLang="en-US" dirty="0">
                <a:solidFill>
                  <a:schemeClr val="tx1"/>
                </a:solidFill>
              </a:rPr>
              <a:t>nh_kem.cat – ok, both versions identical</a:t>
            </a:r>
            <a:br>
              <a:rPr lang="en-US" altLang="en-US" dirty="0">
                <a:solidFill>
                  <a:schemeClr val="tx1"/>
                </a:solidFill>
              </a:rPr>
            </a:br>
            <a:r>
              <a:rPr lang="en-US" altLang="en-US" dirty="0">
                <a:solidFill>
                  <a:schemeClr val="tx1"/>
                </a:solidFill>
              </a:rPr>
              <a:t>nhsc.cat – ok, both versions identical </a:t>
            </a:r>
            <a:br>
              <a:rPr lang="en-US" altLang="en-US" dirty="0">
                <a:solidFill>
                  <a:schemeClr val="tx1"/>
                </a:solidFill>
              </a:rPr>
            </a:br>
            <a:r>
              <a:rPr lang="en-US" altLang="en-US" dirty="0">
                <a:solidFill>
                  <a:schemeClr val="tx1"/>
                </a:solidFill>
              </a:rPr>
              <a:t>pepssi.cat – ok, both versions identical </a:t>
            </a:r>
          </a:p>
          <a:p>
            <a:r>
              <a:rPr lang="en-US" altLang="en-US" dirty="0">
                <a:solidFill>
                  <a:schemeClr val="tx1"/>
                </a:solidFill>
              </a:rPr>
              <a:t>ref.cat – ok, both versions identical </a:t>
            </a:r>
            <a:br>
              <a:rPr lang="en-US" altLang="en-US" dirty="0">
                <a:solidFill>
                  <a:schemeClr val="tx1"/>
                </a:solidFill>
              </a:rPr>
            </a:br>
            <a:r>
              <a:rPr lang="en-US" altLang="en-US" dirty="0">
                <a:solidFill>
                  <a:schemeClr val="tx1"/>
                </a:solidFill>
              </a:rPr>
              <a:t>dataset.cat (nh-x-pepssi-2-kem1-v6.0 and nh-x-pepssi-3-kem1-v6.0)</a:t>
            </a:r>
          </a:p>
          <a:p>
            <a:r>
              <a:rPr lang="en-US" altLang="en-US" dirty="0">
                <a:solidFill>
                  <a:schemeClr val="tx1"/>
                </a:solidFill>
              </a:rPr>
              <a:t>		includes discussion of versioning – good</a:t>
            </a:r>
            <a:br>
              <a:rPr lang="en-US" altLang="en-US" dirty="0">
                <a:solidFill>
                  <a:schemeClr val="tx1"/>
                </a:solidFill>
              </a:rPr>
            </a:br>
            <a:endParaRPr lang="en-US" altLang="en-US" dirty="0">
              <a:solidFill>
                <a:schemeClr val="tx1"/>
              </a:solidFill>
            </a:endParaRPr>
          </a:p>
          <a:p>
            <a:r>
              <a:rPr lang="en-US" altLang="en-US" b="1" dirty="0">
                <a:solidFill>
                  <a:schemeClr val="tx1"/>
                </a:solidFill>
              </a:rPr>
              <a:t>Note: </a:t>
            </a:r>
            <a:r>
              <a:rPr lang="en-US" altLang="en-US" dirty="0">
                <a:solidFill>
                  <a:schemeClr val="tx1"/>
                </a:solidFill>
              </a:rPr>
              <a:t>the -3- dataset description in the dataset.cat file is missing the detailed discussion of the file contents and naming conventions that were added for the V5.0 delta review. I expect that now that the delta review is complete, this text will make it into the V6.0 version of dataset.cat.</a:t>
            </a:r>
          </a:p>
          <a:p>
            <a:endParaRPr lang="en-US" altLang="en-US" b="1" dirty="0">
              <a:solidFill>
                <a:schemeClr val="tx1"/>
              </a:solidFill>
            </a:endParaRPr>
          </a:p>
          <a:p>
            <a:r>
              <a:rPr lang="en-US" altLang="en-US" dirty="0">
                <a:solidFill>
                  <a:schemeClr val="tx1"/>
                </a:solidFill>
              </a:rPr>
              <a:t>During the early part of the review, there was some confusion regarding flux columns with different names but identical descriptions </a:t>
            </a:r>
            <a:r>
              <a:rPr lang="en-US" dirty="0">
                <a:solidFill>
                  <a:schemeClr val="tx1"/>
                </a:solidFill>
              </a:rPr>
              <a:t>(</a:t>
            </a:r>
            <a:r>
              <a:rPr lang="en-US" dirty="0" err="1">
                <a:solidFill>
                  <a:schemeClr val="tx1"/>
                </a:solidFill>
              </a:rPr>
              <a:t>e.g</a:t>
            </a:r>
            <a:r>
              <a:rPr lang="en-US" dirty="0">
                <a:solidFill>
                  <a:schemeClr val="tx1"/>
                </a:solidFill>
              </a:rPr>
              <a:t> L01S00FLUX and L01S00HFLUX in the EXTENSION_FLUX_TABLE). It turns out that this is explained in a line in the ICD. However, it might be easier on users if the explanation (best guess species, in this case Helium) was either in the label (best) or discussed in the dataset.cat file with the rest of the material </a:t>
            </a:r>
            <a:br>
              <a:rPr lang="en-US" dirty="0">
                <a:solidFill>
                  <a:schemeClr val="tx1"/>
                </a:solidFill>
              </a:rPr>
            </a:br>
            <a:r>
              <a:rPr lang="en-US" dirty="0">
                <a:solidFill>
                  <a:schemeClr val="tx1"/>
                </a:solidFill>
              </a:rPr>
              <a:t>from the </a:t>
            </a:r>
            <a:r>
              <a:rPr lang="en-US">
                <a:solidFill>
                  <a:schemeClr val="tx1"/>
                </a:solidFill>
              </a:rPr>
              <a:t>delta review.</a:t>
            </a:r>
            <a:endParaRPr lang="en-US" altLang="en-US" b="1" dirty="0">
              <a:solidFill>
                <a:schemeClr val="tx1"/>
              </a:solidFill>
            </a:endParaRPr>
          </a:p>
          <a:p>
            <a:endParaRPr lang="en-US" altLang="en-US" b="1" dirty="0">
              <a:solidFill>
                <a:schemeClr val="tx1"/>
              </a:solidFill>
            </a:endParaRPr>
          </a:p>
          <a:p>
            <a:br>
              <a:rPr lang="en-US" altLang="en-US" b="1" i="1" dirty="0">
                <a:solidFill>
                  <a:schemeClr val="tx1"/>
                </a:solidFill>
              </a:rPr>
            </a:br>
            <a:br>
              <a:rPr lang="en-US" altLang="en-US" b="1" dirty="0">
                <a:solidFill>
                  <a:schemeClr val="tx1"/>
                </a:solidFill>
              </a:rPr>
            </a:br>
            <a:endParaRPr lang="en-US" altLang="en-US"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4281908" y="85725"/>
            <a:ext cx="15215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err="1">
                <a:solidFill>
                  <a:schemeClr val="tx1"/>
                </a:solidFill>
              </a:rPr>
              <a:t>Calib</a:t>
            </a:r>
            <a:r>
              <a:rPr lang="en-US" altLang="en-US" sz="2400" dirty="0">
                <a:solidFill>
                  <a:schemeClr val="tx1"/>
                </a:solidFill>
              </a:rPr>
              <a:t> files</a:t>
            </a:r>
          </a:p>
        </p:txBody>
      </p:sp>
      <p:sp>
        <p:nvSpPr>
          <p:cNvPr id="12291"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2292" name="TextBox 1"/>
          <p:cNvSpPr txBox="1">
            <a:spLocks noChangeArrowheads="1"/>
          </p:cNvSpPr>
          <p:nvPr/>
        </p:nvSpPr>
        <p:spPr bwMode="auto">
          <a:xfrm>
            <a:off x="719138" y="835025"/>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dirty="0">
                <a:solidFill>
                  <a:schemeClr val="tx1"/>
                </a:solidFill>
              </a:rPr>
              <a:t>calinfo.txt</a:t>
            </a:r>
            <a:r>
              <a:rPr lang="en-US" altLang="en-US" b="1" i="1" dirty="0">
                <a:solidFill>
                  <a:schemeClr val="tx1"/>
                </a:solidFill>
              </a:rPr>
              <a:t> – good </a:t>
            </a:r>
            <a:br>
              <a:rPr lang="en-US" altLang="en-US" b="1" i="1" dirty="0">
                <a:solidFill>
                  <a:schemeClr val="tx1"/>
                </a:solidFill>
              </a:rPr>
            </a:br>
            <a:endParaRPr lang="en-US" altLang="en-US" b="1" i="1" dirty="0">
              <a:solidFill>
                <a:schemeClr val="tx1"/>
              </a:solidFill>
            </a:endParaRPr>
          </a:p>
          <a:p>
            <a:r>
              <a:rPr lang="en-US" altLang="en-US" b="1" i="1" dirty="0">
                <a:solidFill>
                  <a:schemeClr val="tx1"/>
                </a:solidFill>
              </a:rPr>
              <a:t>hk_stat_input_20041016.tab (</a:t>
            </a:r>
            <a:r>
              <a:rPr lang="en-US" altLang="en-US" b="1" i="1" dirty="0" err="1">
                <a:solidFill>
                  <a:schemeClr val="tx1"/>
                </a:solidFill>
              </a:rPr>
              <a:t>lbl</a:t>
            </a:r>
            <a:r>
              <a:rPr lang="en-US" altLang="en-US" b="1" i="1" dirty="0">
                <a:solidFill>
                  <a:schemeClr val="tx1"/>
                </a:solidFill>
              </a:rPr>
              <a:t>) – good, both versions identical</a:t>
            </a:r>
          </a:p>
          <a:p>
            <a:r>
              <a:rPr lang="en-US" altLang="en-US" b="1" i="1" dirty="0">
                <a:solidFill>
                  <a:schemeClr val="tx1"/>
                </a:solidFill>
              </a:rPr>
              <a:t>hk_n1_input_20050228.tab (</a:t>
            </a:r>
            <a:r>
              <a:rPr lang="en-US" altLang="en-US" b="1" i="1" dirty="0" err="1">
                <a:solidFill>
                  <a:schemeClr val="tx1"/>
                </a:solidFill>
              </a:rPr>
              <a:t>lbl</a:t>
            </a:r>
            <a:r>
              <a:rPr lang="en-US" altLang="en-US" b="1" i="1" dirty="0">
                <a:solidFill>
                  <a:schemeClr val="tx1"/>
                </a:solidFill>
              </a:rPr>
              <a:t>) – good, both versions identical</a:t>
            </a:r>
          </a:p>
          <a:p>
            <a:r>
              <a:rPr lang="en-US" altLang="en-US" b="1" i="1" dirty="0" err="1">
                <a:solidFill>
                  <a:schemeClr val="tx1"/>
                </a:solidFill>
              </a:rPr>
              <a:t>rateboxdefinitionplanes.fit</a:t>
            </a:r>
            <a:r>
              <a:rPr lang="en-US" altLang="en-US" b="1" i="1" dirty="0">
                <a:solidFill>
                  <a:schemeClr val="tx1"/>
                </a:solidFill>
              </a:rPr>
              <a:t> (</a:t>
            </a:r>
            <a:r>
              <a:rPr lang="en-US" altLang="en-US" b="1" i="1" dirty="0" err="1">
                <a:solidFill>
                  <a:schemeClr val="tx1"/>
                </a:solidFill>
              </a:rPr>
              <a:t>lbl</a:t>
            </a:r>
            <a:r>
              <a:rPr lang="en-US" altLang="en-US" b="1" i="1" dirty="0">
                <a:solidFill>
                  <a:schemeClr val="tx1"/>
                </a:solidFill>
              </a:rPr>
              <a:t>) – good, both versions identical</a:t>
            </a:r>
            <a:br>
              <a:rPr lang="en-US" altLang="en-US" b="1" i="1" dirty="0">
                <a:solidFill>
                  <a:schemeClr val="tx1"/>
                </a:solidFill>
              </a:rPr>
            </a:br>
            <a:endParaRPr lang="en-US" altLang="en-US" b="1" i="1" dirty="0">
              <a:solidFill>
                <a:schemeClr val="tx1"/>
              </a:solidFill>
            </a:endParaRPr>
          </a:p>
          <a:p>
            <a:r>
              <a:rPr lang="en-US" altLang="en-US" b="1" i="1" dirty="0" err="1">
                <a:solidFill>
                  <a:schemeClr val="tx1"/>
                </a:solidFill>
              </a:rPr>
              <a:t>calpars</a:t>
            </a:r>
            <a:r>
              <a:rPr lang="en-US" altLang="en-US" b="1" i="1" dirty="0">
                <a:solidFill>
                  <a:schemeClr val="tx1"/>
                </a:solidFill>
              </a:rPr>
              <a:t> folder on -3- volumes only</a:t>
            </a:r>
          </a:p>
          <a:p>
            <a:endParaRPr lang="en-US" altLang="en-US" b="1" i="1" dirty="0">
              <a:solidFill>
                <a:schemeClr val="tx1"/>
              </a:solidFill>
            </a:endParaRPr>
          </a:p>
          <a:p>
            <a:r>
              <a:rPr lang="en-US" altLang="en-US" b="1" i="1" dirty="0">
                <a:solidFill>
                  <a:schemeClr val="tx1"/>
                </a:solidFill>
              </a:rPr>
              <a:t>calpinfo.txt – good</a:t>
            </a:r>
          </a:p>
          <a:p>
            <a:r>
              <a:rPr lang="en-US" altLang="en-US" b="1" i="1" dirty="0" err="1">
                <a:solidFill>
                  <a:schemeClr val="tx1"/>
                </a:solidFill>
              </a:rPr>
              <a:t>calpar_columns.fmt</a:t>
            </a:r>
            <a:r>
              <a:rPr lang="en-US" altLang="en-US" b="1" i="1" dirty="0">
                <a:solidFill>
                  <a:schemeClr val="tx1"/>
                </a:solidFill>
              </a:rPr>
              <a:t> – good</a:t>
            </a:r>
          </a:p>
          <a:p>
            <a:r>
              <a:rPr lang="en-US" altLang="en-US" b="1" i="1" dirty="0">
                <a:solidFill>
                  <a:schemeClr val="tx1"/>
                </a:solidFill>
              </a:rPr>
              <a:t>pep_*_0x691_calpar.tab – ok, contents clear and self-explanatory. No </a:t>
            </a:r>
            <a:br>
              <a:rPr lang="en-US" altLang="en-US" b="1" i="1" dirty="0">
                <a:solidFill>
                  <a:schemeClr val="tx1"/>
                </a:solidFill>
              </a:rPr>
            </a:br>
            <a:r>
              <a:rPr lang="en-US" altLang="en-US" b="1" i="1" dirty="0">
                <a:solidFill>
                  <a:schemeClr val="tx1"/>
                </a:solidFill>
              </a:rPr>
              <a:t>   corresponding .</a:t>
            </a:r>
            <a:r>
              <a:rPr lang="en-US" altLang="en-US" b="1" i="1" dirty="0" err="1">
                <a:solidFill>
                  <a:schemeClr val="tx1"/>
                </a:solidFill>
              </a:rPr>
              <a:t>lbl</a:t>
            </a:r>
            <a:r>
              <a:rPr lang="en-US" altLang="en-US" b="1" i="1" dirty="0">
                <a:solidFill>
                  <a:schemeClr val="tx1"/>
                </a:solidFill>
              </a:rPr>
              <a:t> file but that has been the case throughout the mission and</a:t>
            </a:r>
            <a:br>
              <a:rPr lang="en-US" altLang="en-US" b="1" i="1" dirty="0">
                <a:solidFill>
                  <a:schemeClr val="tx1"/>
                </a:solidFill>
              </a:rPr>
            </a:br>
            <a:r>
              <a:rPr lang="en-US" altLang="en-US" b="1" i="1" dirty="0">
                <a:solidFill>
                  <a:schemeClr val="tx1"/>
                </a:solidFill>
              </a:rPr>
              <a:t>   has been previously accepted.</a:t>
            </a:r>
          </a:p>
          <a:p>
            <a:endParaRPr lang="en-US" altLang="en-US" b="1" i="1" dirty="0">
              <a:solidFill>
                <a:schemeClr val="tx1"/>
              </a:solidFill>
            </a:endParaRPr>
          </a:p>
          <a:p>
            <a:endParaRPr lang="en-US" altLang="en-US" b="1" i="1" dirty="0">
              <a:solidFill>
                <a:schemeClr val="tx1"/>
              </a:solidFill>
            </a:endParaRPr>
          </a:p>
          <a:p>
            <a:br>
              <a:rPr lang="en-US" altLang="en-US" b="1" i="1" dirty="0">
                <a:solidFill>
                  <a:schemeClr val="tx1"/>
                </a:solidFill>
              </a:rPr>
            </a:br>
            <a:br>
              <a:rPr lang="en-US" altLang="en-US"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229871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3932238" y="85725"/>
            <a:ext cx="2220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Document files</a:t>
            </a:r>
          </a:p>
        </p:txBody>
      </p:sp>
      <p:sp>
        <p:nvSpPr>
          <p:cNvPr id="14339"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4340" name="TextBox 1"/>
          <p:cNvSpPr txBox="1">
            <a:spLocks noChangeArrowheads="1"/>
          </p:cNvSpPr>
          <p:nvPr/>
        </p:nvSpPr>
        <p:spPr bwMode="auto">
          <a:xfrm>
            <a:off x="719138" y="835025"/>
            <a:ext cx="91440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dirty="0">
                <a:solidFill>
                  <a:schemeClr val="tx1"/>
                </a:solidFill>
              </a:rPr>
              <a:t>DOCINFO.TXT</a:t>
            </a:r>
            <a:r>
              <a:rPr lang="en-US" altLang="en-US" b="1" i="1" dirty="0">
                <a:solidFill>
                  <a:schemeClr val="tx1"/>
                </a:solidFill>
              </a:rPr>
              <a:t> – good</a:t>
            </a:r>
          </a:p>
          <a:p>
            <a:endParaRPr lang="en-US" altLang="en-US" b="1" i="1" dirty="0">
              <a:solidFill>
                <a:schemeClr val="tx1"/>
              </a:solidFill>
            </a:endParaRPr>
          </a:p>
          <a:p>
            <a:r>
              <a:rPr lang="en-US" altLang="en-US" i="1" dirty="0">
                <a:solidFill>
                  <a:schemeClr val="tx1"/>
                </a:solidFill>
              </a:rPr>
              <a:t>All PDS documents (</a:t>
            </a:r>
            <a:r>
              <a:rPr lang="en-US" altLang="en-US" i="1" dirty="0" err="1">
                <a:solidFill>
                  <a:schemeClr val="tx1"/>
                </a:solidFill>
              </a:rPr>
              <a:t>codmac_level_definitions</a:t>
            </a:r>
            <a:r>
              <a:rPr lang="en-US" altLang="en-US" i="1" dirty="0">
                <a:solidFill>
                  <a:schemeClr val="tx1"/>
                </a:solidFill>
              </a:rPr>
              <a:t>, lunineetal1995, </a:t>
            </a:r>
            <a:r>
              <a:rPr lang="en-US" altLang="en-US" i="1" dirty="0" err="1">
                <a:solidFill>
                  <a:schemeClr val="tx1"/>
                </a:solidFill>
              </a:rPr>
              <a:t>payload_ssr</a:t>
            </a:r>
            <a:r>
              <a:rPr lang="en-US" altLang="en-US" i="1" dirty="0">
                <a:solidFill>
                  <a:schemeClr val="tx1"/>
                </a:solidFill>
              </a:rPr>
              <a:t>, </a:t>
            </a:r>
            <a:r>
              <a:rPr lang="en-US" altLang="en-US" i="1" dirty="0" err="1">
                <a:solidFill>
                  <a:schemeClr val="tx1"/>
                </a:solidFill>
              </a:rPr>
              <a:t>pepssi_ssr</a:t>
            </a:r>
            <a:r>
              <a:rPr lang="en-US" altLang="en-US" i="1" dirty="0">
                <a:solidFill>
                  <a:schemeClr val="tx1"/>
                </a:solidFill>
              </a:rPr>
              <a:t>, </a:t>
            </a:r>
            <a:r>
              <a:rPr lang="en-US" altLang="en-US" i="1" dirty="0" err="1">
                <a:solidFill>
                  <a:schemeClr val="tx1"/>
                </a:solidFill>
              </a:rPr>
              <a:t>soc_inst_icd</a:t>
            </a:r>
            <a:r>
              <a:rPr lang="en-US" altLang="en-US" i="1" dirty="0">
                <a:solidFill>
                  <a:schemeClr val="tx1"/>
                </a:solidFill>
              </a:rPr>
              <a:t>) appear to be properly formatted as PDF/A  and the document labels appear to be valid. Most of these document files have been reviewed many times and have not changed recently. They appear to be the latest versions of each.</a:t>
            </a:r>
          </a:p>
          <a:p>
            <a:endParaRPr lang="en-US" altLang="en-US" i="1" dirty="0">
              <a:solidFill>
                <a:schemeClr val="tx1"/>
              </a:solidFill>
            </a:endParaRPr>
          </a:p>
          <a:p>
            <a:r>
              <a:rPr lang="en-US" altLang="en-US" b="1" i="1" dirty="0">
                <a:solidFill>
                  <a:schemeClr val="tx1"/>
                </a:solidFill>
              </a:rPr>
              <a:t>soc_icd.pdf </a:t>
            </a:r>
            <a:r>
              <a:rPr lang="en-US" altLang="en-US" i="1" dirty="0">
                <a:solidFill>
                  <a:schemeClr val="tx1"/>
                </a:solidFill>
              </a:rPr>
              <a:t>	August 2022 version of does not report changes to the PEPSSI chapter.</a:t>
            </a:r>
            <a:br>
              <a:rPr lang="en-US" altLang="en-US" i="1" dirty="0">
                <a:solidFill>
                  <a:schemeClr val="tx1"/>
                </a:solidFill>
              </a:rPr>
            </a:br>
            <a:r>
              <a:rPr lang="en-US" altLang="en-US" i="1" dirty="0">
                <a:solidFill>
                  <a:schemeClr val="tx1"/>
                </a:solidFill>
              </a:rPr>
              <a:t>    Page 110 is blank</a:t>
            </a:r>
          </a:p>
          <a:p>
            <a:r>
              <a:rPr lang="en-US" altLang="en-US" b="1" i="1" dirty="0">
                <a:solidFill>
                  <a:schemeClr val="tx1"/>
                </a:solidFill>
              </a:rPr>
              <a:t>    </a:t>
            </a:r>
          </a:p>
          <a:p>
            <a:r>
              <a:rPr lang="en-US" altLang="en-US" b="1" i="1" dirty="0">
                <a:solidFill>
                  <a:schemeClr val="tx1"/>
                </a:solidFill>
              </a:rPr>
              <a:t>    The PEPSSI chapter of the </a:t>
            </a:r>
            <a:r>
              <a:rPr lang="en-US" altLang="en-US" b="1" i="1" dirty="0" err="1">
                <a:solidFill>
                  <a:schemeClr val="tx1"/>
                </a:solidFill>
              </a:rPr>
              <a:t>soc_icd</a:t>
            </a:r>
            <a:r>
              <a:rPr lang="en-US" altLang="en-US" b="1" i="1" dirty="0">
                <a:solidFill>
                  <a:schemeClr val="tx1"/>
                </a:solidFill>
              </a:rPr>
              <a:t> should be updated at some point to</a:t>
            </a:r>
            <a:br>
              <a:rPr lang="en-US" altLang="en-US" b="1" i="1" dirty="0">
                <a:solidFill>
                  <a:schemeClr val="tx1"/>
                </a:solidFill>
              </a:rPr>
            </a:br>
            <a:r>
              <a:rPr lang="en-US" altLang="en-US" b="1" i="1" dirty="0">
                <a:solidFill>
                  <a:schemeClr val="tx1"/>
                </a:solidFill>
              </a:rPr>
              <a:t>    describe the new processing and data file structure of the -3- dataset. These</a:t>
            </a:r>
            <a:br>
              <a:rPr lang="en-US" altLang="en-US" b="1" i="1" dirty="0">
                <a:solidFill>
                  <a:schemeClr val="tx1"/>
                </a:solidFill>
              </a:rPr>
            </a:br>
            <a:r>
              <a:rPr lang="en-US" altLang="en-US" b="1" i="1" dirty="0">
                <a:solidFill>
                  <a:schemeClr val="tx1"/>
                </a:solidFill>
              </a:rPr>
              <a:t>    changes are briefly described in the dataset.cat file in the dataset versioning</a:t>
            </a:r>
            <a:br>
              <a:rPr lang="en-US" altLang="en-US" b="1" i="1" dirty="0">
                <a:solidFill>
                  <a:schemeClr val="tx1"/>
                </a:solidFill>
              </a:rPr>
            </a:br>
            <a:r>
              <a:rPr lang="en-US" altLang="en-US" b="1" i="1" dirty="0">
                <a:solidFill>
                  <a:schemeClr val="tx1"/>
                </a:solidFill>
              </a:rPr>
              <a:t>    discussion but additional detail is probably warranted. </a:t>
            </a:r>
          </a:p>
          <a:p>
            <a:endParaRPr lang="en-US" altLang="en-US" b="1" i="1" dirty="0">
              <a:solidFill>
                <a:schemeClr val="tx1"/>
              </a:solidFill>
            </a:endParaRPr>
          </a:p>
          <a:p>
            <a:r>
              <a:rPr lang="en-US" altLang="en-US" b="1" i="1" dirty="0">
                <a:solidFill>
                  <a:schemeClr val="tx1"/>
                </a:solidFill>
              </a:rPr>
              <a:t>nh_fov.png</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good</a:t>
            </a:r>
            <a:br>
              <a:rPr lang="en-US" altLang="en-US" i="1" dirty="0">
                <a:solidFill>
                  <a:schemeClr val="tx1"/>
                </a:solidFill>
              </a:rPr>
            </a:br>
            <a:r>
              <a:rPr lang="en-US" altLang="en-US" b="1" i="1" dirty="0">
                <a:solidFill>
                  <a:schemeClr val="tx1"/>
                </a:solidFill>
              </a:rPr>
              <a:t>nh_met2utc.tab</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complete (last weekly entry 2025-01-01), good</a:t>
            </a:r>
          </a:p>
          <a:p>
            <a:r>
              <a:rPr lang="en-US" altLang="en-US" b="1" i="1" dirty="0" err="1">
                <a:solidFill>
                  <a:schemeClr val="tx1"/>
                </a:solidFill>
              </a:rPr>
              <a:t>nh_mission_trajectory.tab</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complete (last entry 2022-04-30), good</a:t>
            </a:r>
            <a:br>
              <a:rPr lang="en-US" altLang="en-US" i="1" dirty="0">
                <a:solidFill>
                  <a:schemeClr val="tx1"/>
                </a:solidFill>
              </a:rPr>
            </a:br>
            <a:r>
              <a:rPr lang="en-US" altLang="en-US" b="1" i="1" dirty="0">
                <a:solidFill>
                  <a:schemeClr val="tx1"/>
                </a:solidFill>
              </a:rPr>
              <a:t>nh_pepssi_v110_ti.txt</a:t>
            </a:r>
            <a:r>
              <a:rPr lang="en-US" altLang="en-US" i="1" dirty="0">
                <a:solidFill>
                  <a:schemeClr val="tx1"/>
                </a:solidFill>
              </a:rPr>
              <a:t> – good</a:t>
            </a:r>
          </a:p>
          <a:p>
            <a:r>
              <a:rPr lang="en-US" altLang="en-US" b="1" i="1" dirty="0" err="1">
                <a:solidFill>
                  <a:schemeClr val="tx1"/>
                </a:solidFill>
              </a:rPr>
              <a:t>pep_bti.tab</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good, complete (last entry 2022-143)</a:t>
            </a:r>
          </a:p>
          <a:p>
            <a:r>
              <a:rPr lang="en-US" altLang="en-US" b="1" i="1" dirty="0">
                <a:solidFill>
                  <a:schemeClr val="tx1"/>
                </a:solidFill>
              </a:rPr>
              <a:t>quat_axyz_instr_to_j2k.asc</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good</a:t>
            </a:r>
          </a:p>
          <a:p>
            <a:r>
              <a:rPr lang="en-US" altLang="en-US" b="1" i="1" dirty="0">
                <a:solidFill>
                  <a:schemeClr val="tx1"/>
                </a:solidFill>
              </a:rPr>
              <a:t>seq_pepssi_kem1.tab</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good, complete (last entry 2022-04-30)</a:t>
            </a:r>
          </a:p>
          <a:p>
            <a:endParaRPr lang="en-US" altLang="en-US" i="1"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txDef>
      <a:spPr>
        <a:noFill/>
      </a:spPr>
      <a:bodyPr wrap="none" rtlCol="0">
        <a:spAutoFit/>
      </a:bodyPr>
      <a:lstStyle>
        <a:defPPr>
          <a:defRPr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55816</TotalTime>
  <Words>1583</Words>
  <Application>Microsoft Office PowerPoint</Application>
  <PresentationFormat>Custom</PresentationFormat>
  <Paragraphs>141</Paragraphs>
  <Slides>15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Wingdings</vt:lpstr>
      <vt:lpstr>Office Theme</vt:lpstr>
      <vt:lpstr>PowerPoint Presentation</vt:lpstr>
      <vt:lpstr>New Horizons PEPSSI Data Sets</vt:lpstr>
      <vt:lpstr>New Horizons PEPSSI  Data Set Evaluation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sjoy</dc:creator>
  <cp:lastModifiedBy>Joy, Steven</cp:lastModifiedBy>
  <cp:revision>321</cp:revision>
  <cp:lastPrinted>2020-05-26T19:47:50Z</cp:lastPrinted>
  <dcterms:created xsi:type="dcterms:W3CDTF">1601-01-01T00:00:00Z</dcterms:created>
  <dcterms:modified xsi:type="dcterms:W3CDTF">2022-10-16T19:17:48Z</dcterms:modified>
</cp:coreProperties>
</file>