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82AC-C7D6-BD48-ABE0-2D1D6672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29298-7695-6047-A82A-448E8CCFB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2018-24BD-EC4E-A93C-7D2E2E4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FB6B-65A0-5B43-B36B-57E0FEF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A51E-6BBC-CA4A-AB15-B31310D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D363-0EE1-944A-BD0A-7FE1B93F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7315-B202-DF48-B787-3A3D75C9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D694-6C53-134D-A2DB-F909C1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CD1F-4709-F649-BA18-D3B92712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64EA-F8AB-A548-A12D-1581D03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53100-C9C6-CA4F-A7E6-67501779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2CB56-0A53-BC4C-94A8-D17512E0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EC53-56F5-1646-A5B1-0AAD9587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32D4-9A47-C448-8D0E-6E000B19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1B9F-9BA1-A947-B3F6-26D62D55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6B38-0251-6B4D-9F73-1ECC55FE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6C67-BC1B-6C41-AC0F-43F4EA12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57DB-2A69-5A41-A0A4-24EE7F6D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6E85-3FB7-FF4B-A773-21285D5E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D3A4-1E5B-5843-978C-F1A16B7E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6565-17E2-6A47-A251-ED10CC58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6AD6-0A76-9948-867F-BE903F83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8A5F-97F0-B649-B364-30502DB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64AD-009F-3E48-A0F4-D05E00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0F32-C658-8744-8C5F-763E0D82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56A5-A23E-D241-A20C-72C3337F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7028-5183-8843-903F-2874D23F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00C-D879-6C4D-AAE4-2BB37463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B3592-207F-1040-BD57-8BD7E10C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EC72-F261-D34D-84B4-62672003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15FF-6F63-BD41-B800-F6EFA2B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882-7711-6F47-A240-E9BDA98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7776-F5C5-0048-A844-CBCAE68D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B865-8992-564F-BCBA-30DBD533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925B0-43A1-B14A-9E4C-749CBCF40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1F106-319C-EB42-A4E6-C4DEBB0C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7AFAF-A3FD-5E44-91E1-F58A44ED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6419B-8542-474F-A04D-85D3E21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2CB63-8A17-6F4C-AC98-1D2BFC9B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4139-1C11-E04F-A1AD-BE0A643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8A2B-1DED-0842-909B-359D382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DAAF-7D7F-1A43-903B-B4453E89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14B1F-FA70-D448-928E-0DDDD4A4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4734-35E0-0941-8187-6B72AAE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624F3-2C40-6D4B-BF62-EEF4EA02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C937-D62E-A040-BCC5-68016EDF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63FB-4856-EC4D-BBDB-8DF64A88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EC57-2E2F-3245-9CEF-9B5C18CD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74C-03BC-614D-8158-0F4BB329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E3B5-59B4-CC49-8618-E7B4EEED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AE6F4-A108-4540-A2CD-55BEFD61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98BB7-88A8-4746-8A54-426FA367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0F5-2A33-934E-8C68-2CA03FFD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DF254-B43A-F646-95AF-A41A0536D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530D3-4D20-EA42-AA6A-868FF3A5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2AE2-74F0-7D4E-A98B-EE4E73AD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A721-ED17-2B41-AF7D-BDCB0B4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3D7B-408C-1845-958C-170CBAE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B9C80-A200-C941-9597-A319F0F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362D-2A77-9548-AF49-4C7E9F4E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236D-F76A-384E-BF03-71AB7D7F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B330-0AA3-8B4D-BD7A-2110B56B1B11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8474-8D05-4D4B-9F2B-AFBFF4CD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C2F0-7259-144C-AE92-4FBEB7AE7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EE0-9A87-C64D-9F92-AB5743A7B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Horizons LEISA PDS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57E54-3FE1-D945-94B7-BD516F12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208"/>
            <a:ext cx="9144000" cy="541699"/>
          </a:xfrm>
        </p:spPr>
        <p:txBody>
          <a:bodyPr/>
          <a:lstStyle/>
          <a:p>
            <a:r>
              <a:rPr lang="en-US" dirty="0"/>
              <a:t>Adam McKay</a:t>
            </a:r>
          </a:p>
        </p:txBody>
      </p:sp>
    </p:spTree>
    <p:extLst>
      <p:ext uri="{BB962C8B-B14F-4D97-AF65-F5344CB8AC3E}">
        <p14:creationId xmlns:p14="http://schemas.microsoft.com/office/powerpoint/2010/main" val="38287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0C6-D4E9-AE42-B86A-70D4D8D5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MU69!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CC7B1A6-7EA2-1E40-BA17-D024BDFD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832831" y="183541"/>
            <a:ext cx="7448081" cy="668643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C75B3-1C03-AC43-8372-F21B8745E648}"/>
              </a:ext>
            </a:extLst>
          </p:cNvPr>
          <p:cNvSpPr txBox="1"/>
          <p:nvPr/>
        </p:nvSpPr>
        <p:spPr>
          <a:xfrm>
            <a:off x="102705" y="1872272"/>
            <a:ext cx="380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 includes updated versions of a few files near closest approach</a:t>
            </a:r>
          </a:p>
        </p:txBody>
      </p:sp>
    </p:spTree>
    <p:extLst>
      <p:ext uri="{BB962C8B-B14F-4D97-AF65-F5344CB8AC3E}">
        <p14:creationId xmlns:p14="http://schemas.microsoft.com/office/powerpoint/2010/main" val="38606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278" y="72314"/>
            <a:ext cx="5037083" cy="1325563"/>
          </a:xfrm>
        </p:spPr>
        <p:txBody>
          <a:bodyPr/>
          <a:lstStyle/>
          <a:p>
            <a:r>
              <a:rPr lang="en-US" dirty="0"/>
              <a:t>Past Issues Resolved!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2F932-315A-524C-84E0-6FF1D8DFB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34430" y="1928648"/>
            <a:ext cx="5490850" cy="492935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EB8AFF-BD80-1845-88AD-2B582E82F2BC}"/>
              </a:ext>
            </a:extLst>
          </p:cNvPr>
          <p:cNvSpPr/>
          <p:nvPr/>
        </p:nvSpPr>
        <p:spPr>
          <a:xfrm>
            <a:off x="834430" y="1050778"/>
            <a:ext cx="9536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 in folder 20181231_040854 now looks like data! (seemed like a blank file last couple reviews)</a:t>
            </a:r>
          </a:p>
          <a:p>
            <a:r>
              <a:rPr lang="en-US" dirty="0"/>
              <a:t>Also can see MU69 in an image in 20181231_040859 where I couldn’t before (at very left edge of frame)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4FAA3-618B-CD97-459E-44960B54A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130" y="2115181"/>
            <a:ext cx="4933032" cy="45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20190905_042999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90" y="1690688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lsb_0429990719_0x53c_eng has target name listed as “Sun”, though as discussed last time this is actually a flat field using the Sun</a:t>
            </a:r>
          </a:p>
          <a:p>
            <a:r>
              <a:rPr lang="en-US" dirty="0"/>
              <a:t>Above target name in the .</a:t>
            </a:r>
            <a:r>
              <a:rPr lang="en-US" dirty="0" err="1"/>
              <a:t>lbl</a:t>
            </a:r>
            <a:r>
              <a:rPr lang="en-US" dirty="0"/>
              <a:t> file it says “Solar Illumination Assembly Flat Field”, which may be enough, but any way to change target name to include “solar flat” or something like that?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9B917-27F6-8048-903C-B19300FA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751" y="916006"/>
            <a:ext cx="6180289" cy="55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5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133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New Horizons LEISA PDS Review</vt:lpstr>
      <vt:lpstr>MU69!</vt:lpstr>
      <vt:lpstr>Past Issues Resolved!</vt:lpstr>
      <vt:lpstr>20190905_042999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Adam McKay</dc:creator>
  <cp:lastModifiedBy>Microsoft Office User</cp:lastModifiedBy>
  <cp:revision>26</cp:revision>
  <dcterms:created xsi:type="dcterms:W3CDTF">2020-05-28T02:44:12Z</dcterms:created>
  <dcterms:modified xsi:type="dcterms:W3CDTF">2022-10-18T16:56:18Z</dcterms:modified>
</cp:coreProperties>
</file>