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4" r:id="rId4"/>
    <p:sldId id="273" r:id="rId5"/>
    <p:sldId id="277" r:id="rId6"/>
    <p:sldId id="275" r:id="rId7"/>
    <p:sldId id="278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E9"/>
    <a:srgbClr val="468B00"/>
    <a:srgbClr val="157ED0"/>
    <a:srgbClr val="48E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83B1-C173-A449-A081-B67FB2B7D919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69-named-arroko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3465" y="-1472564"/>
            <a:ext cx="6871970" cy="981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8209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New Horizons KEM1 V6.0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Alice Instrument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PDS-SBN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Lori Feaga (UMD)</a:t>
            </a:r>
          </a:p>
          <a:p>
            <a:r>
              <a:rPr lang="en-US" dirty="0">
                <a:solidFill>
                  <a:srgbClr val="FFFFFF"/>
                </a:solidFill>
              </a:rPr>
              <a:t>Oct. 19,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69808"/>
          </a:xfrm>
        </p:spPr>
        <p:txBody>
          <a:bodyPr>
            <a:normAutofit/>
          </a:bodyPr>
          <a:lstStyle/>
          <a:p>
            <a:r>
              <a:rPr lang="en-US" dirty="0"/>
              <a:t>NH KEM 1 V6.0 (Level 2 &amp; 3) Alice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4446"/>
            <a:ext cx="8673408" cy="54135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Overall – much more data than V5, none of main target</a:t>
            </a:r>
          </a:p>
          <a:p>
            <a:pPr lvl="1"/>
            <a:r>
              <a:rPr lang="en-US" dirty="0"/>
              <a:t>V1 = 4 data files (3 of MU69)</a:t>
            </a:r>
          </a:p>
          <a:p>
            <a:pPr lvl="1"/>
            <a:r>
              <a:rPr lang="en-US" dirty="0"/>
              <a:t>V2 = 75 data files (~40 of MU69, some of cal star)</a:t>
            </a:r>
          </a:p>
          <a:p>
            <a:pPr lvl="1"/>
            <a:r>
              <a:rPr lang="en-US" dirty="0"/>
              <a:t>V3 = 493 data files (~165 of MU69, Sun, and </a:t>
            </a:r>
            <a:r>
              <a:rPr lang="en-US" dirty="0" err="1"/>
              <a:t>cal</a:t>
            </a:r>
            <a:r>
              <a:rPr lang="en-US" dirty="0"/>
              <a:t> star) </a:t>
            </a:r>
          </a:p>
          <a:p>
            <a:pPr lvl="1"/>
            <a:r>
              <a:rPr lang="en-US" dirty="0"/>
              <a:t>V4 = 726 data files (184 of MU69, 279 Sun, 240 </a:t>
            </a:r>
            <a:r>
              <a:rPr lang="en-US" dirty="0" err="1"/>
              <a:t>cal</a:t>
            </a:r>
            <a:r>
              <a:rPr lang="en-US" dirty="0"/>
              <a:t> stars, 4 sky, and 19 N/A)</a:t>
            </a:r>
          </a:p>
          <a:p>
            <a:pPr lvl="1"/>
            <a:r>
              <a:rPr lang="en-US" dirty="0"/>
              <a:t>V5 = 738 data files (184 of MU69, 279 Sun, 242 </a:t>
            </a:r>
            <a:r>
              <a:rPr lang="en-US" dirty="0" err="1"/>
              <a:t>cal</a:t>
            </a:r>
            <a:r>
              <a:rPr lang="en-US" dirty="0"/>
              <a:t> stars, 8 sky, and 25 N/A)</a:t>
            </a:r>
          </a:p>
          <a:p>
            <a:pPr lvl="1"/>
            <a:r>
              <a:rPr lang="en-US" dirty="0"/>
              <a:t>V6 = 1043 data files (184 of MU69, 279 Sun, 242 </a:t>
            </a:r>
            <a:r>
              <a:rPr lang="en-US" dirty="0" err="1"/>
              <a:t>cal</a:t>
            </a:r>
            <a:r>
              <a:rPr lang="en-US" dirty="0"/>
              <a:t> stars, 25 sky, and 313 N/A)</a:t>
            </a:r>
          </a:p>
          <a:p>
            <a:r>
              <a:rPr lang="en-US" dirty="0"/>
              <a:t>Data are readable with readpds in IDL, i.e. described correctly in PDS labels</a:t>
            </a:r>
          </a:p>
          <a:p>
            <a:r>
              <a:rPr lang="en-US" dirty="0"/>
              <a:t>Minor problem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C7AD-B476-4CF1-FEC3-5A49B24D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ABF9-FA45-4895-849D-376EA2EC7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version includes data from a flight software (FSW) update that provided a new mode called High-Cadence </a:t>
            </a:r>
            <a:r>
              <a:rPr lang="en-US" dirty="0" err="1"/>
              <a:t>CountRate</a:t>
            </a:r>
            <a:r>
              <a:rPr lang="en-US" dirty="0"/>
              <a:t> (HCCR), data from the in-flight verification tests of the new FSW and HCCR mode, activities, Decontaminations, Darks, High Energy </a:t>
            </a:r>
            <a:r>
              <a:rPr lang="en-US" dirty="0" err="1"/>
              <a:t>ElecTron</a:t>
            </a:r>
            <a:r>
              <a:rPr lang="en-US" dirty="0"/>
              <a:t> (HEET), Lyman Alpha Sky Emission Dense Map for one sector, IPM Scans, Cosmic UV Background, Point-to-Point IPM Measurements with LRO, and Button-up. </a:t>
            </a:r>
          </a:p>
        </p:txBody>
      </p:sp>
    </p:spTree>
    <p:extLst>
      <p:ext uri="{BB962C8B-B14F-4D97-AF65-F5344CB8AC3E}">
        <p14:creationId xmlns:p14="http://schemas.microsoft.com/office/powerpoint/2010/main" val="149191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1393-E245-07B3-8B0F-49066BE8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included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2B614-975B-C91C-19E9-63A0668D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2018/12/04 – data added (“N/A”)</a:t>
            </a:r>
          </a:p>
          <a:p>
            <a:r>
              <a:rPr lang="en-US" dirty="0"/>
              <a:t>2021/09/18 : 2021/09/30 – data added (“N/A”, “DARK SKY”)</a:t>
            </a:r>
          </a:p>
          <a:p>
            <a:pPr lvl="1"/>
            <a:r>
              <a:rPr lang="en-US" dirty="0"/>
              <a:t>In sequence file (seq_alice_kem1.tab) &amp; </a:t>
            </a:r>
            <a:r>
              <a:rPr lang="en-US" dirty="0" err="1"/>
              <a:t>dataset.cat</a:t>
            </a:r>
            <a:r>
              <a:rPr lang="en-US" dirty="0"/>
              <a:t>, these are described as wake-up, CUVB observations, HV and dark verifications, Ly-a sky maps, and point to point observations</a:t>
            </a:r>
          </a:p>
        </p:txBody>
      </p:sp>
    </p:spTree>
    <p:extLst>
      <p:ext uri="{BB962C8B-B14F-4D97-AF65-F5344CB8AC3E}">
        <p14:creationId xmlns:p14="http://schemas.microsoft.com/office/powerpoint/2010/main" val="9509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FA76-A62A-473D-B567-5E02AB74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new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A8F1-1675-43AF-6DFA-74E5C6AD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“N/A”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“DARK SKY”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1E7D8-DED7-FB00-D739-468364E1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5115"/>
            <a:ext cx="7772400" cy="50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15096-4ABF-63CB-25EE-1FB3E750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52596"/>
            <a:ext cx="7772400" cy="4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B470-ECB1-ED1C-7BF4-D4163EE9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data mode </a:t>
            </a:r>
            <a:r>
              <a:rPr lang="en-US" dirty="0" err="1"/>
              <a:t>filenaming</a:t>
            </a:r>
            <a:r>
              <a:rPr lang="en-US" dirty="0"/>
              <a:t> convention</a:t>
            </a:r>
            <a:br>
              <a:rPr lang="en-US" dirty="0"/>
            </a:br>
            <a:r>
              <a:rPr lang="en-US" dirty="0"/>
              <a:t>High-Cadence </a:t>
            </a:r>
            <a:r>
              <a:rPr lang="en-US" dirty="0" err="1"/>
              <a:t>CountRate</a:t>
            </a:r>
            <a:r>
              <a:rPr lang="en-US" dirty="0"/>
              <a:t> (HCCR)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0B35-3F0D-68BF-21E7-61B38F0C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6737"/>
            <a:ext cx="8445062" cy="34868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0x4c0 - ALICE High-Cadence </a:t>
            </a:r>
            <a:r>
              <a:rPr lang="en-US" sz="2400" dirty="0" err="1"/>
              <a:t>CountRate</a:t>
            </a:r>
            <a:r>
              <a:rPr lang="en-US" sz="2400" dirty="0"/>
              <a:t> Lossless (CDH 1)/ALI            </a:t>
            </a:r>
          </a:p>
          <a:p>
            <a:endParaRPr lang="en-US" sz="2400" dirty="0"/>
          </a:p>
          <a:p>
            <a:r>
              <a:rPr lang="en-US" sz="2400" dirty="0"/>
              <a:t>0x4c1 - ALICE High-Cadence </a:t>
            </a:r>
            <a:r>
              <a:rPr lang="en-US" sz="2400" dirty="0" err="1"/>
              <a:t>CountRate</a:t>
            </a:r>
            <a:r>
              <a:rPr lang="en-US" sz="2400" dirty="0"/>
              <a:t> Packetized (CDH 1)/ALI          </a:t>
            </a:r>
          </a:p>
          <a:p>
            <a:endParaRPr lang="en-US" sz="2400" dirty="0"/>
          </a:p>
          <a:p>
            <a:r>
              <a:rPr lang="en-US" sz="2400" dirty="0"/>
              <a:t>0x4c4 - ALICE High-Cadence </a:t>
            </a:r>
            <a:r>
              <a:rPr lang="en-US" sz="2400" dirty="0" err="1"/>
              <a:t>CountRate</a:t>
            </a:r>
            <a:r>
              <a:rPr lang="en-US" sz="2400" dirty="0"/>
              <a:t> Lossless (CDH 2)/ALI            </a:t>
            </a:r>
          </a:p>
          <a:p>
            <a:endParaRPr lang="en-US" sz="2400" dirty="0"/>
          </a:p>
          <a:p>
            <a:r>
              <a:rPr lang="en-US" sz="2400" dirty="0"/>
              <a:t>0x4c5 - ALICE High-Cadence </a:t>
            </a:r>
            <a:r>
              <a:rPr lang="en-US" sz="2400" dirty="0" err="1"/>
              <a:t>CountRate</a:t>
            </a:r>
            <a:r>
              <a:rPr lang="en-US" sz="2400" dirty="0"/>
              <a:t> Packetized (CDH 2)/ALI</a:t>
            </a:r>
          </a:p>
          <a:p>
            <a:endParaRPr lang="en-US" sz="2400" dirty="0"/>
          </a:p>
          <a:p>
            <a:r>
              <a:rPr lang="en-US" sz="2400" dirty="0"/>
              <a:t>Tables not images       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83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0937-B11B-A31F-2C0E-062E49AA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new data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AA44FA-762F-6E54-1235-637D7020C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40" y="1618593"/>
            <a:ext cx="8684120" cy="4305853"/>
          </a:xfrm>
        </p:spPr>
      </p:pic>
    </p:spTree>
    <p:extLst>
      <p:ext uri="{BB962C8B-B14F-4D97-AF65-F5344CB8AC3E}">
        <p14:creationId xmlns:p14="http://schemas.microsoft.com/office/powerpoint/2010/main" val="103119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DC43-100A-B8B9-2776-19425CB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2&amp;3: index/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005F-2BC2-644F-8C8F-DBB6BB9F4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index.lbl</a:t>
            </a:r>
            <a:r>
              <a:rPr lang="en-US" dirty="0"/>
              <a:t> &amp; .tab</a:t>
            </a:r>
          </a:p>
          <a:p>
            <a:pPr lvl="1"/>
            <a:r>
              <a:rPr lang="en-US" dirty="0"/>
              <a:t>Failed to read in IDL/</a:t>
            </a:r>
            <a:r>
              <a:rPr lang="en-US" dirty="0" err="1"/>
              <a:t>readpds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Indicates an error in row 5</a:t>
            </a:r>
          </a:p>
          <a:p>
            <a:pPr lvl="1"/>
            <a:r>
              <a:rPr lang="en-US" dirty="0">
                <a:solidFill>
                  <a:srgbClr val="CDBE97"/>
                </a:solidFill>
                <a:effectLst/>
                <a:latin typeface="Menlo" panose="020B0609030804020204" pitchFamily="49" charset="0"/>
              </a:rPr>
              <a:t>Error in table: Insufficient number of carriage return and line feed characters found. Carriage return and line feed characters should terminate each line.</a:t>
            </a:r>
          </a:p>
          <a:p>
            <a:pPr marL="457200" lvl="1" indent="0">
              <a:buNone/>
            </a:pPr>
            <a:endParaRPr lang="en-US" dirty="0">
              <a:solidFill>
                <a:srgbClr val="CDBE97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8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452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Menlo</vt:lpstr>
      <vt:lpstr>Office Theme</vt:lpstr>
      <vt:lpstr>New Horizons KEM1 V6.0 Alice Instrument PDS-SBN Review</vt:lpstr>
      <vt:lpstr>NH KEM 1 V6.0 (Level 2 &amp; 3) Alice Data</vt:lpstr>
      <vt:lpstr>New data mode</vt:lpstr>
      <vt:lpstr>New data included</vt:lpstr>
      <vt:lpstr>Examples of new data</vt:lpstr>
      <vt:lpstr>New data mode filenaming convention High-Cadence CountRate (HCCR)</vt:lpstr>
      <vt:lpstr>Examples of new data</vt:lpstr>
      <vt:lpstr>Level 2&amp;3: index/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Alice PDS-SBN Review</dc:title>
  <dc:creator>Lori Feaga</dc:creator>
  <cp:lastModifiedBy>Lori M. Feaga</cp:lastModifiedBy>
  <cp:revision>40</cp:revision>
  <dcterms:created xsi:type="dcterms:W3CDTF">2022-02-07T22:53:34Z</dcterms:created>
  <dcterms:modified xsi:type="dcterms:W3CDTF">2022-10-18T22:41:14Z</dcterms:modified>
</cp:coreProperties>
</file>