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6" r:id="rId4"/>
    <p:sldId id="280" r:id="rId5"/>
    <p:sldId id="279" r:id="rId6"/>
    <p:sldId id="282" r:id="rId7"/>
    <p:sldId id="284" r:id="rId8"/>
    <p:sldId id="283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8520" autoAdjust="0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F8EE-E6B5-5E41-BB4D-CFE77DAC4A70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959E-5648-2348-AE7C-649BCD88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0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12B1C-A0D1-3F48-9431-22EBB310CA7E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F9C8-9E04-EE47-9705-941CEA2C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1749-9DFA-804B-B2E1-5D4D6868EAC2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B841-06F2-3641-9E7B-BF21F71ED0CD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3900-0D73-9F49-92E8-9CA85035FDFF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9C06-C713-8E47-8411-8949AB72A9D9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6DA2-AC36-C043-A04A-BFA31DBCB53D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7D05-C92F-4B40-8819-D16093383FB1}" type="datetime1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CDA1-1FD2-1042-9C65-10101A5DA332}" type="datetime1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01E-6F64-A64A-AB59-5BEB527E75B2}" type="datetime1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2BFB-953A-0E4E-A784-B2D73C1B940B}" type="datetime1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BAA5-1A62-CC41-AF50-7156CF7E6187}" type="datetime1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08A7-7FB6-2A4E-A29E-550FE47CCD07}" type="datetime1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4529-0C9F-5549-8309-A105A4228FCD}" type="datetime1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8636-2E21-7B41-B594-CFB163730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47" y="229414"/>
            <a:ext cx="8770142" cy="3656786"/>
          </a:xfrm>
        </p:spPr>
        <p:txBody>
          <a:bodyPr>
            <a:normAutofit/>
          </a:bodyPr>
          <a:lstStyle/>
          <a:p>
            <a:r>
              <a:rPr lang="en-US" u="sng" dirty="0"/>
              <a:t>SDC PDS Review</a:t>
            </a:r>
            <a:br>
              <a:rPr lang="en-US" u="sng" dirty="0"/>
            </a:br>
            <a:br>
              <a:rPr lang="en-US" dirty="0"/>
            </a:br>
            <a:r>
              <a:rPr lang="en-US" dirty="0"/>
              <a:t>KEM Encounter Data:</a:t>
            </a:r>
            <a:br>
              <a:rPr lang="en-US" dirty="0"/>
            </a:br>
            <a:r>
              <a:rPr lang="en-US" dirty="0"/>
              <a:t>2018-08-14 to 2022-04-09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065"/>
            <a:ext cx="6400800" cy="1752600"/>
          </a:xfrm>
        </p:spPr>
        <p:txBody>
          <a:bodyPr/>
          <a:lstStyle/>
          <a:p>
            <a:r>
              <a:rPr lang="en-US" dirty="0"/>
              <a:t>A.R. Poppe</a:t>
            </a:r>
          </a:p>
          <a:p>
            <a:r>
              <a:rPr lang="en-US" dirty="0"/>
              <a:t>U.C. Berkeley</a:t>
            </a:r>
          </a:p>
          <a:p>
            <a:r>
              <a:rPr lang="en-US" dirty="0"/>
              <a:t>October 17, 2022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09" y="909991"/>
            <a:ext cx="5052024" cy="47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04" y="5613964"/>
            <a:ext cx="805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SDC instrument:</a:t>
            </a:r>
          </a:p>
          <a:p>
            <a:r>
              <a:rPr lang="en-US" sz="2200" dirty="0"/>
              <a:t>	 - 14 detectors: 12 science (with 1 defunct), 2 reference</a:t>
            </a:r>
          </a:p>
          <a:p>
            <a:r>
              <a:rPr lang="en-US" sz="2200" dirty="0"/>
              <a:t>	 - electronics box for signal processing, telemetry/commands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9743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/>
              <a:t>SDC Instrument</a:t>
            </a:r>
          </a:p>
        </p:txBody>
      </p:sp>
    </p:spTree>
    <p:extLst>
      <p:ext uri="{BB962C8B-B14F-4D97-AF65-F5344CB8AC3E}">
        <p14:creationId xmlns:p14="http://schemas.microsoft.com/office/powerpoint/2010/main" val="216534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3922" y="829460"/>
            <a:ext cx="339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dataset: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KEM Encounter + Cruise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Aug 2018 to Apr 2022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0973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Release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2656D4-0EAC-A6B7-A9F5-76A88772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65" y="785812"/>
            <a:ext cx="4851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153"/>
            <a:ext cx="9144000" cy="2737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7" y="3720727"/>
            <a:ext cx="3184116" cy="28721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/>
              <a:t>KEM Encounter: SDC Raw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3385" y="3966672"/>
            <a:ext cx="522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SDC raw scientific data, SDC housekeeping (engineering telemetry), New Horizons spacecraft housekeeping (0x004, 0x00D, 0x00A), and New Horizons thruster firing fata</a:t>
            </a:r>
          </a:p>
          <a:p>
            <a:endParaRPr lang="en-US" dirty="0"/>
          </a:p>
          <a:p>
            <a:r>
              <a:rPr lang="en-US" dirty="0"/>
              <a:t>The SDC raw scientific data includes channel (detector) number, data threshold, data magnitude, and time 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936" y="4338735"/>
            <a:ext cx="8578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ID# versus Time looks good</a:t>
            </a:r>
          </a:p>
          <a:p>
            <a:r>
              <a:rPr lang="en-US" dirty="0"/>
              <a:t>	Very few hits leading up to Jan 1 encounter as expected from high thresholds</a:t>
            </a:r>
          </a:p>
          <a:p>
            <a:r>
              <a:rPr lang="en-US" dirty="0"/>
              <a:t>	Continued periodic cruise measurements with ACO breaks in counts (Apr-Jul 2020)</a:t>
            </a:r>
          </a:p>
          <a:p>
            <a:endParaRPr lang="en-US" dirty="0"/>
          </a:p>
          <a:p>
            <a:r>
              <a:rPr lang="en-US" dirty="0"/>
              <a:t>Total number of events: 62,010</a:t>
            </a:r>
          </a:p>
          <a:p>
            <a:endParaRPr lang="en-US" dirty="0"/>
          </a:p>
          <a:p>
            <a:r>
              <a:rPr lang="en-US" dirty="0"/>
              <a:t>Time period covers: Aug 15, 2018 – April 9, 2022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KEM Encounter: SDC Raw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21852-517F-C27E-DBAA-3AF41677C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68" y="731753"/>
            <a:ext cx="9144000" cy="3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936" y="4261759"/>
            <a:ext cx="8578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Magnitude versus Time looks good</a:t>
            </a:r>
          </a:p>
          <a:p>
            <a:r>
              <a:rPr lang="en-US" dirty="0"/>
              <a:t>	Very few hits leading up to Jan 1 encounter as expected from high thresholds</a:t>
            </a:r>
          </a:p>
          <a:p>
            <a:r>
              <a:rPr lang="en-US" dirty="0"/>
              <a:t>	Continued periodic cruise measurements with ACO breaks in counts (e.g., Apr-Jul 2020)</a:t>
            </a:r>
          </a:p>
          <a:p>
            <a:endParaRPr lang="en-US" dirty="0"/>
          </a:p>
          <a:p>
            <a:r>
              <a:rPr lang="en-US" dirty="0"/>
              <a:t>Total number of events: 62,010</a:t>
            </a:r>
          </a:p>
          <a:p>
            <a:endParaRPr lang="en-US" dirty="0"/>
          </a:p>
          <a:p>
            <a:r>
              <a:rPr lang="en-US" dirty="0"/>
              <a:t>Time period covers: Aug 15, 2018 – April 9, 2022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KEM Encounter: SDC Raw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0D994-6244-EE43-A1F8-D4C3EBE28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753"/>
            <a:ext cx="9144000" cy="31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504"/>
            <a:ext cx="7772400" cy="710249"/>
          </a:xfrm>
        </p:spPr>
        <p:txBody>
          <a:bodyPr>
            <a:normAutofit fontScale="90000"/>
          </a:bodyPr>
          <a:lstStyle/>
          <a:p>
            <a:r>
              <a:rPr lang="en-US" dirty="0"/>
              <a:t>KEM Encounter: SDC Calibrated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434"/>
            <a:ext cx="9144000" cy="105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1" y="2773230"/>
            <a:ext cx="37846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4463" y="3796684"/>
            <a:ext cx="48240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SDC calibrated scientific data</a:t>
            </a:r>
          </a:p>
          <a:p>
            <a:endParaRPr lang="en-US" dirty="0"/>
          </a:p>
          <a:p>
            <a:r>
              <a:rPr lang="en-US" dirty="0"/>
              <a:t>The SDC calibrated scientific data includes time, channel, charge, mass, mass threshold, error bars, quality flag, and theoretical SDC-dust relative impact velocity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1504"/>
            <a:ext cx="7772400" cy="7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KEM Encounter: SDC Calibrated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25E96-2579-173B-90E1-BC70AF6AD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90" y="731753"/>
            <a:ext cx="5965019" cy="60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5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5" y="193833"/>
            <a:ext cx="87791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Completeness:</a:t>
            </a:r>
          </a:p>
          <a:p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The delivered dataset has a complete set of files and documentation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Adequate completeness of each data record (i.e., one dust hit)</a:t>
            </a:r>
          </a:p>
          <a:p>
            <a:pPr lvl="1"/>
            <a:endParaRPr lang="en-US" sz="2000" dirty="0"/>
          </a:p>
          <a:p>
            <a:r>
              <a:rPr lang="en-US" sz="2000" dirty="0"/>
              <a:t>Intelligibility:</a:t>
            </a:r>
          </a:p>
          <a:p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Documentation is adequate and straightforward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SDC data are intelligibly formatted through FITS files, both raw and calibrated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Metadata are straightforward through ASCII implementation</a:t>
            </a:r>
          </a:p>
          <a:p>
            <a:endParaRPr lang="en-US" sz="2000" dirty="0"/>
          </a:p>
          <a:p>
            <a:r>
              <a:rPr lang="en-US" sz="2000" dirty="0"/>
              <a:t>Interpretability:</a:t>
            </a:r>
          </a:p>
          <a:p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Given the relatively simple nature of SDC operations, the data are straightforwardly interpretable; no issues noted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8636-2E21-7B41-B594-CFB163730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8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25847</TotalTime>
  <Words>383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SDC PDS Review  KEM Encounter Data: 2018-08-14 to 2022-04-09</vt:lpstr>
      <vt:lpstr>SDC Instrument</vt:lpstr>
      <vt:lpstr>Current Release</vt:lpstr>
      <vt:lpstr>KEM Encounter: SDC Raw Data</vt:lpstr>
      <vt:lpstr>PowerPoint Presentation</vt:lpstr>
      <vt:lpstr>PowerPoint Presentation</vt:lpstr>
      <vt:lpstr>KEM Encounter: SDC Calibrated Data</vt:lpstr>
      <vt:lpstr>PowerPoint Presentation</vt:lpstr>
      <vt:lpstr>PowerPoint Presentation</vt:lpstr>
    </vt:vector>
  </TitlesOfParts>
  <Company>University of California at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PDS Review</dc:title>
  <dc:creator>Andrew Poppe</dc:creator>
  <cp:lastModifiedBy>Andrew Poppe</cp:lastModifiedBy>
  <cp:revision>234</cp:revision>
  <dcterms:created xsi:type="dcterms:W3CDTF">2014-01-09T17:04:52Z</dcterms:created>
  <dcterms:modified xsi:type="dcterms:W3CDTF">2022-10-17T18:11:25Z</dcterms:modified>
</cp:coreProperties>
</file>