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7"/>
  </p:notesMasterIdLst>
  <p:sldIdLst>
    <p:sldId id="257" r:id="rId2"/>
    <p:sldId id="258" r:id="rId3"/>
    <p:sldId id="265" r:id="rId4"/>
    <p:sldId id="269" r:id="rId5"/>
    <p:sldId id="26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122" d="100"/>
          <a:sy n="122" d="100"/>
        </p:scale>
        <p:origin x="74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8E927-20E4-A74D-BB90-173749425521}" type="datetimeFigureOut">
              <a:rPr lang="en-US" smtClean="0"/>
              <a:t>2/23/23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4D652-5000-4F45-8752-94C988771B66}" type="slidenum">
              <a:rPr lang="en-US" smtClean="0"/>
              <a:t>‹#›</a:t>
            </a:fld>
            <a:endParaRPr lang="en-US"/>
          </a:p>
        </p:txBody>
      </p:sp>
    </p:spTree>
    <p:extLst>
      <p:ext uri="{BB962C8B-B14F-4D97-AF65-F5344CB8AC3E}">
        <p14:creationId xmlns:p14="http://schemas.microsoft.com/office/powerpoint/2010/main" val="316582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3211150bf3_0_1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3211150bf3_0_1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BB630-5370-FC4A-A0A4-998F693E72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AFA918-306F-C54A-83F6-AB10E630E3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D396D9-48AC-2647-8292-60396A12F88D}"/>
              </a:ext>
            </a:extLst>
          </p:cNvPr>
          <p:cNvSpPr>
            <a:spLocks noGrp="1"/>
          </p:cNvSpPr>
          <p:nvPr>
            <p:ph type="dt" sz="half" idx="10"/>
          </p:nvPr>
        </p:nvSpPr>
        <p:spPr/>
        <p:txBody>
          <a:bodyPr/>
          <a:lstStyle/>
          <a:p>
            <a:fld id="{40D1910C-411C-FF4E-9D33-913F80408D29}" type="datetimeFigureOut">
              <a:rPr lang="en-US" smtClean="0"/>
              <a:t>2/23/23</a:t>
            </a:fld>
            <a:endParaRPr lang="en-US"/>
          </a:p>
        </p:txBody>
      </p:sp>
      <p:sp>
        <p:nvSpPr>
          <p:cNvPr id="5" name="Footer Placeholder 4">
            <a:extLst>
              <a:ext uri="{FF2B5EF4-FFF2-40B4-BE49-F238E27FC236}">
                <a16:creationId xmlns:a16="http://schemas.microsoft.com/office/drawing/2014/main" id="{E00AED41-4BFA-B840-8238-49A56727E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C2CE0-020D-C84F-9D16-452E18E1CB3A}"/>
              </a:ext>
            </a:extLst>
          </p:cNvPr>
          <p:cNvSpPr>
            <a:spLocks noGrp="1"/>
          </p:cNvSpPr>
          <p:nvPr>
            <p:ph type="sldNum" sz="quarter" idx="12"/>
          </p:nvPr>
        </p:nvSpPr>
        <p:spPr/>
        <p:txBody>
          <a:bodyPr/>
          <a:lstStyle/>
          <a:p>
            <a:fld id="{A0E584B7-71F8-E043-972A-E1270FAF0C20}" type="slidenum">
              <a:rPr lang="en-US" smtClean="0"/>
              <a:t>‹#›</a:t>
            </a:fld>
            <a:endParaRPr lang="en-US"/>
          </a:p>
        </p:txBody>
      </p:sp>
    </p:spTree>
    <p:extLst>
      <p:ext uri="{BB962C8B-B14F-4D97-AF65-F5344CB8AC3E}">
        <p14:creationId xmlns:p14="http://schemas.microsoft.com/office/powerpoint/2010/main" val="118308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D0EF-1865-094E-A27E-E2ABEA4123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B7751B-B957-3B42-A347-EC95394C85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58081-EF1D-3740-BE08-E0AA986230DC}"/>
              </a:ext>
            </a:extLst>
          </p:cNvPr>
          <p:cNvSpPr>
            <a:spLocks noGrp="1"/>
          </p:cNvSpPr>
          <p:nvPr>
            <p:ph type="dt" sz="half" idx="10"/>
          </p:nvPr>
        </p:nvSpPr>
        <p:spPr/>
        <p:txBody>
          <a:bodyPr/>
          <a:lstStyle/>
          <a:p>
            <a:fld id="{40D1910C-411C-FF4E-9D33-913F80408D29}" type="datetimeFigureOut">
              <a:rPr lang="en-US" smtClean="0"/>
              <a:t>2/23/23</a:t>
            </a:fld>
            <a:endParaRPr lang="en-US"/>
          </a:p>
        </p:txBody>
      </p:sp>
      <p:sp>
        <p:nvSpPr>
          <p:cNvPr id="5" name="Footer Placeholder 4">
            <a:extLst>
              <a:ext uri="{FF2B5EF4-FFF2-40B4-BE49-F238E27FC236}">
                <a16:creationId xmlns:a16="http://schemas.microsoft.com/office/drawing/2014/main" id="{AF59F565-5BA7-D149-B982-B07ED50C0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40686-6C92-E941-8AD3-F59911B46FA5}"/>
              </a:ext>
            </a:extLst>
          </p:cNvPr>
          <p:cNvSpPr>
            <a:spLocks noGrp="1"/>
          </p:cNvSpPr>
          <p:nvPr>
            <p:ph type="sldNum" sz="quarter" idx="12"/>
          </p:nvPr>
        </p:nvSpPr>
        <p:spPr/>
        <p:txBody>
          <a:bodyPr/>
          <a:lstStyle/>
          <a:p>
            <a:fld id="{A0E584B7-71F8-E043-972A-E1270FAF0C20}" type="slidenum">
              <a:rPr lang="en-US" smtClean="0"/>
              <a:t>‹#›</a:t>
            </a:fld>
            <a:endParaRPr lang="en-US"/>
          </a:p>
        </p:txBody>
      </p:sp>
    </p:spTree>
    <p:extLst>
      <p:ext uri="{BB962C8B-B14F-4D97-AF65-F5344CB8AC3E}">
        <p14:creationId xmlns:p14="http://schemas.microsoft.com/office/powerpoint/2010/main" val="66322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0D5C77-AD67-CF4E-BEB2-F1127F8D0B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A05A56-6F89-CD4C-BF72-89C1A97BAE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548CE-2748-314D-90F5-2512191D2AF7}"/>
              </a:ext>
            </a:extLst>
          </p:cNvPr>
          <p:cNvSpPr>
            <a:spLocks noGrp="1"/>
          </p:cNvSpPr>
          <p:nvPr>
            <p:ph type="dt" sz="half" idx="10"/>
          </p:nvPr>
        </p:nvSpPr>
        <p:spPr/>
        <p:txBody>
          <a:bodyPr/>
          <a:lstStyle/>
          <a:p>
            <a:fld id="{40D1910C-411C-FF4E-9D33-913F80408D29}" type="datetimeFigureOut">
              <a:rPr lang="en-US" smtClean="0"/>
              <a:t>2/23/23</a:t>
            </a:fld>
            <a:endParaRPr lang="en-US"/>
          </a:p>
        </p:txBody>
      </p:sp>
      <p:sp>
        <p:nvSpPr>
          <p:cNvPr id="5" name="Footer Placeholder 4">
            <a:extLst>
              <a:ext uri="{FF2B5EF4-FFF2-40B4-BE49-F238E27FC236}">
                <a16:creationId xmlns:a16="http://schemas.microsoft.com/office/drawing/2014/main" id="{65AE6FDC-DE69-624C-814E-B53676CA0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1ACD6-7AD7-BA40-B746-8A8C57FABBEC}"/>
              </a:ext>
            </a:extLst>
          </p:cNvPr>
          <p:cNvSpPr>
            <a:spLocks noGrp="1"/>
          </p:cNvSpPr>
          <p:nvPr>
            <p:ph type="sldNum" sz="quarter" idx="12"/>
          </p:nvPr>
        </p:nvSpPr>
        <p:spPr/>
        <p:txBody>
          <a:bodyPr/>
          <a:lstStyle/>
          <a:p>
            <a:fld id="{A0E584B7-71F8-E043-972A-E1270FAF0C20}" type="slidenum">
              <a:rPr lang="en-US" smtClean="0"/>
              <a:t>‹#›</a:t>
            </a:fld>
            <a:endParaRPr lang="en-US"/>
          </a:p>
        </p:txBody>
      </p:sp>
    </p:spTree>
    <p:extLst>
      <p:ext uri="{BB962C8B-B14F-4D97-AF65-F5344CB8AC3E}">
        <p14:creationId xmlns:p14="http://schemas.microsoft.com/office/powerpoint/2010/main" val="1571276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subtitle-1">
    <p:spTree>
      <p:nvGrpSpPr>
        <p:cNvPr id="1" name=""/>
        <p:cNvGrpSpPr/>
        <p:nvPr/>
      </p:nvGrpSpPr>
      <p:grpSpPr>
        <a:xfrm>
          <a:off x="0" y="0"/>
          <a:ext cx="0" cy="0"/>
          <a:chOff x="0" y="0"/>
          <a:chExt cx="0" cy="0"/>
        </a:xfrm>
      </p:grpSpPr>
      <p:sp>
        <p:nvSpPr>
          <p:cNvPr id="10" name="Text Placeholder 2"/>
          <p:cNvSpPr>
            <a:spLocks noGrp="1"/>
          </p:cNvSpPr>
          <p:nvPr>
            <p:ph type="body" idx="11" hasCustomPrompt="1"/>
          </p:nvPr>
        </p:nvSpPr>
        <p:spPr>
          <a:xfrm>
            <a:off x="304801" y="990600"/>
            <a:ext cx="11582399" cy="342900"/>
          </a:xfrm>
        </p:spPr>
        <p:txBody>
          <a:bodyPr anchor="t">
            <a:noAutofit/>
          </a:bodyPr>
          <a:lstStyle>
            <a:lvl1pPr marL="0" indent="0">
              <a:buNone/>
              <a:defRPr sz="2000" b="0">
                <a:solidFill>
                  <a:srgbClr val="F7D45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Content Placeholder 6">
            <a:extLst>
              <a:ext uri="{FF2B5EF4-FFF2-40B4-BE49-F238E27FC236}">
                <a16:creationId xmlns:a16="http://schemas.microsoft.com/office/drawing/2014/main" id="{E8AB9BF3-E73B-5B48-A6D8-7CDB7FBA1B42}"/>
              </a:ext>
            </a:extLst>
          </p:cNvPr>
          <p:cNvSpPr>
            <a:spLocks noGrp="1"/>
          </p:cNvSpPr>
          <p:nvPr>
            <p:ph sz="quarter" idx="12"/>
          </p:nvPr>
        </p:nvSpPr>
        <p:spPr>
          <a:xfrm>
            <a:off x="304801" y="1790700"/>
            <a:ext cx="11582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947D922C-044E-344A-86A4-EEF73EE3E846}"/>
              </a:ext>
            </a:extLst>
          </p:cNvPr>
          <p:cNvSpPr>
            <a:spLocks noGrp="1"/>
          </p:cNvSpPr>
          <p:nvPr>
            <p:ph type="ftr" sz="quarter" idx="13"/>
          </p:nvPr>
        </p:nvSpPr>
        <p:spPr/>
        <p:txBody>
          <a:bodyPr/>
          <a:lstStyle/>
          <a:p>
            <a:endParaRPr lang="en-US"/>
          </a:p>
        </p:txBody>
      </p:sp>
      <p:sp>
        <p:nvSpPr>
          <p:cNvPr id="3" name="Title 2">
            <a:extLst>
              <a:ext uri="{FF2B5EF4-FFF2-40B4-BE49-F238E27FC236}">
                <a16:creationId xmlns:a16="http://schemas.microsoft.com/office/drawing/2014/main" id="{8B7C8C94-39EE-1542-A522-0BC40907018A}"/>
              </a:ext>
            </a:extLst>
          </p:cNvPr>
          <p:cNvSpPr>
            <a:spLocks noGrp="1"/>
          </p:cNvSpPr>
          <p:nvPr>
            <p:ph type="title" hasCustomPrompt="1"/>
          </p:nvPr>
        </p:nvSpPr>
        <p:spPr>
          <a:xfrm>
            <a:off x="304800" y="381000"/>
            <a:ext cx="11582400" cy="609600"/>
          </a:xfrm>
        </p:spPr>
        <p:txBody>
          <a:bodyPr anchor="t"/>
          <a:lstStyle/>
          <a:p>
            <a:r>
              <a:rPr lang="en-US" dirty="0"/>
              <a:t>Click to edit master title style</a:t>
            </a:r>
          </a:p>
        </p:txBody>
      </p:sp>
    </p:spTree>
    <p:extLst>
      <p:ext uri="{BB962C8B-B14F-4D97-AF65-F5344CB8AC3E}">
        <p14:creationId xmlns:p14="http://schemas.microsoft.com/office/powerpoint/2010/main" val="104164178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2772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354667"/>
            <a:ext cx="11360800" cy="4997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Clr>
                <a:schemeClr val="dk1"/>
              </a:buClr>
              <a:buSzPts val="1800"/>
              <a:buChar char="●"/>
              <a:defRPr>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0"/>
              </a:spcBef>
              <a:spcAft>
                <a:spcPts val="0"/>
              </a:spcAft>
              <a:buClr>
                <a:schemeClr val="dk1"/>
              </a:buClr>
              <a:buSzPts val="1400"/>
              <a:buChar char="■"/>
              <a:defRPr>
                <a:solidFill>
                  <a:schemeClr val="dk1"/>
                </a:solidFill>
              </a:defRPr>
            </a:lvl3pPr>
            <a:lvl4pPr marL="2438339" lvl="3" indent="-423323">
              <a:spcBef>
                <a:spcPts val="0"/>
              </a:spcBef>
              <a:spcAft>
                <a:spcPts val="0"/>
              </a:spcAft>
              <a:buClr>
                <a:schemeClr val="dk1"/>
              </a:buClr>
              <a:buSzPts val="1400"/>
              <a:buChar char="●"/>
              <a:defRPr>
                <a:solidFill>
                  <a:schemeClr val="dk1"/>
                </a:solidFill>
              </a:defRPr>
            </a:lvl4pPr>
            <a:lvl5pPr marL="3047924" lvl="4" indent="-423323">
              <a:spcBef>
                <a:spcPts val="0"/>
              </a:spcBef>
              <a:spcAft>
                <a:spcPts val="0"/>
              </a:spcAft>
              <a:buClr>
                <a:schemeClr val="dk1"/>
              </a:buClr>
              <a:buSzPts val="1400"/>
              <a:buChar char="○"/>
              <a:defRPr>
                <a:solidFill>
                  <a:schemeClr val="dk1"/>
                </a:solidFill>
              </a:defRPr>
            </a:lvl5pPr>
            <a:lvl6pPr marL="3657509" lvl="5" indent="-423323">
              <a:spcBef>
                <a:spcPts val="0"/>
              </a:spcBef>
              <a:spcAft>
                <a:spcPts val="0"/>
              </a:spcAft>
              <a:buClr>
                <a:schemeClr val="dk1"/>
              </a:buClr>
              <a:buSzPts val="1400"/>
              <a:buChar char="■"/>
              <a:defRPr>
                <a:solidFill>
                  <a:schemeClr val="dk1"/>
                </a:solidFill>
              </a:defRPr>
            </a:lvl6pPr>
            <a:lvl7pPr marL="4267093" lvl="6" indent="-423323">
              <a:spcBef>
                <a:spcPts val="0"/>
              </a:spcBef>
              <a:spcAft>
                <a:spcPts val="0"/>
              </a:spcAft>
              <a:buClr>
                <a:schemeClr val="dk1"/>
              </a:buClr>
              <a:buSzPts val="1400"/>
              <a:buChar char="●"/>
              <a:defRPr>
                <a:solidFill>
                  <a:schemeClr val="dk1"/>
                </a:solidFill>
              </a:defRPr>
            </a:lvl7pPr>
            <a:lvl8pPr marL="4876678" lvl="7" indent="-423323">
              <a:spcBef>
                <a:spcPts val="0"/>
              </a:spcBef>
              <a:spcAft>
                <a:spcPts val="0"/>
              </a:spcAft>
              <a:buClr>
                <a:schemeClr val="dk1"/>
              </a:buClr>
              <a:buSzPts val="1400"/>
              <a:buChar char="○"/>
              <a:defRPr>
                <a:solidFill>
                  <a:schemeClr val="dk1"/>
                </a:solidFill>
              </a:defRPr>
            </a:lvl8pPr>
            <a:lvl9pPr marL="5486263" lvl="8" indent="-423323">
              <a:spcBef>
                <a:spcPts val="0"/>
              </a:spcBef>
              <a:spcAft>
                <a:spcPts val="0"/>
              </a:spcAft>
              <a:buClr>
                <a:schemeClr val="dk1"/>
              </a:buClr>
              <a:buSzPts val="1400"/>
              <a:buChar char="■"/>
              <a:defRPr>
                <a:solidFill>
                  <a:schemeClr val="dk1"/>
                </a:solidFill>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88216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7561-6109-C344-A40E-41FA3FFE76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8CC869-764B-0548-9E90-5A13B5A5B8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2BCE6-A8DE-A341-B06A-334E30878804}"/>
              </a:ext>
            </a:extLst>
          </p:cNvPr>
          <p:cNvSpPr>
            <a:spLocks noGrp="1"/>
          </p:cNvSpPr>
          <p:nvPr>
            <p:ph type="dt" sz="half" idx="10"/>
          </p:nvPr>
        </p:nvSpPr>
        <p:spPr/>
        <p:txBody>
          <a:bodyPr/>
          <a:lstStyle/>
          <a:p>
            <a:fld id="{40D1910C-411C-FF4E-9D33-913F80408D29}" type="datetimeFigureOut">
              <a:rPr lang="en-US" smtClean="0"/>
              <a:t>2/23/23</a:t>
            </a:fld>
            <a:endParaRPr lang="en-US"/>
          </a:p>
        </p:txBody>
      </p:sp>
      <p:sp>
        <p:nvSpPr>
          <p:cNvPr id="5" name="Footer Placeholder 4">
            <a:extLst>
              <a:ext uri="{FF2B5EF4-FFF2-40B4-BE49-F238E27FC236}">
                <a16:creationId xmlns:a16="http://schemas.microsoft.com/office/drawing/2014/main" id="{214CBB58-FF6E-A642-A9C4-DD759211E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E7551-D136-1344-9EB1-CBA65ED55740}"/>
              </a:ext>
            </a:extLst>
          </p:cNvPr>
          <p:cNvSpPr>
            <a:spLocks noGrp="1"/>
          </p:cNvSpPr>
          <p:nvPr>
            <p:ph type="sldNum" sz="quarter" idx="12"/>
          </p:nvPr>
        </p:nvSpPr>
        <p:spPr/>
        <p:txBody>
          <a:bodyPr/>
          <a:lstStyle/>
          <a:p>
            <a:fld id="{A0E584B7-71F8-E043-972A-E1270FAF0C20}" type="slidenum">
              <a:rPr lang="en-US" smtClean="0"/>
              <a:t>‹#›</a:t>
            </a:fld>
            <a:endParaRPr lang="en-US"/>
          </a:p>
        </p:txBody>
      </p:sp>
    </p:spTree>
    <p:extLst>
      <p:ext uri="{BB962C8B-B14F-4D97-AF65-F5344CB8AC3E}">
        <p14:creationId xmlns:p14="http://schemas.microsoft.com/office/powerpoint/2010/main" val="245435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0B12-E0D4-F246-B216-11022C7233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5DF672-6CEB-B54E-BB67-9AB20ED034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EAC4C6-6BA5-AB44-A4D2-E96FB807C044}"/>
              </a:ext>
            </a:extLst>
          </p:cNvPr>
          <p:cNvSpPr>
            <a:spLocks noGrp="1"/>
          </p:cNvSpPr>
          <p:nvPr>
            <p:ph type="dt" sz="half" idx="10"/>
          </p:nvPr>
        </p:nvSpPr>
        <p:spPr/>
        <p:txBody>
          <a:bodyPr/>
          <a:lstStyle/>
          <a:p>
            <a:fld id="{40D1910C-411C-FF4E-9D33-913F80408D29}" type="datetimeFigureOut">
              <a:rPr lang="en-US" smtClean="0"/>
              <a:t>2/23/23</a:t>
            </a:fld>
            <a:endParaRPr lang="en-US"/>
          </a:p>
        </p:txBody>
      </p:sp>
      <p:sp>
        <p:nvSpPr>
          <p:cNvPr id="5" name="Footer Placeholder 4">
            <a:extLst>
              <a:ext uri="{FF2B5EF4-FFF2-40B4-BE49-F238E27FC236}">
                <a16:creationId xmlns:a16="http://schemas.microsoft.com/office/drawing/2014/main" id="{11ED6A16-6C48-8242-B2D3-1754F9BDA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9D314-770F-764C-A611-8C5B296FA1CF}"/>
              </a:ext>
            </a:extLst>
          </p:cNvPr>
          <p:cNvSpPr>
            <a:spLocks noGrp="1"/>
          </p:cNvSpPr>
          <p:nvPr>
            <p:ph type="sldNum" sz="quarter" idx="12"/>
          </p:nvPr>
        </p:nvSpPr>
        <p:spPr/>
        <p:txBody>
          <a:bodyPr/>
          <a:lstStyle/>
          <a:p>
            <a:fld id="{A0E584B7-71F8-E043-972A-E1270FAF0C20}" type="slidenum">
              <a:rPr lang="en-US" smtClean="0"/>
              <a:t>‹#›</a:t>
            </a:fld>
            <a:endParaRPr lang="en-US"/>
          </a:p>
        </p:txBody>
      </p:sp>
    </p:spTree>
    <p:extLst>
      <p:ext uri="{BB962C8B-B14F-4D97-AF65-F5344CB8AC3E}">
        <p14:creationId xmlns:p14="http://schemas.microsoft.com/office/powerpoint/2010/main" val="320657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6952F-7F71-C04E-8191-40141A7DAD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895B03-AA08-D941-ABF6-7665092CCC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DE2D06-075F-6B46-B637-3C82CC3235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2FDEA7-66A0-F54A-9B77-61CADA243455}"/>
              </a:ext>
            </a:extLst>
          </p:cNvPr>
          <p:cNvSpPr>
            <a:spLocks noGrp="1"/>
          </p:cNvSpPr>
          <p:nvPr>
            <p:ph type="dt" sz="half" idx="10"/>
          </p:nvPr>
        </p:nvSpPr>
        <p:spPr/>
        <p:txBody>
          <a:bodyPr/>
          <a:lstStyle/>
          <a:p>
            <a:fld id="{40D1910C-411C-FF4E-9D33-913F80408D29}" type="datetimeFigureOut">
              <a:rPr lang="en-US" smtClean="0"/>
              <a:t>2/23/23</a:t>
            </a:fld>
            <a:endParaRPr lang="en-US"/>
          </a:p>
        </p:txBody>
      </p:sp>
      <p:sp>
        <p:nvSpPr>
          <p:cNvPr id="6" name="Footer Placeholder 5">
            <a:extLst>
              <a:ext uri="{FF2B5EF4-FFF2-40B4-BE49-F238E27FC236}">
                <a16:creationId xmlns:a16="http://schemas.microsoft.com/office/drawing/2014/main" id="{76D42E97-80C1-9C46-82F8-3F00F2A49C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CE4C5-B5E8-B34D-BA3D-94627A426387}"/>
              </a:ext>
            </a:extLst>
          </p:cNvPr>
          <p:cNvSpPr>
            <a:spLocks noGrp="1"/>
          </p:cNvSpPr>
          <p:nvPr>
            <p:ph type="sldNum" sz="quarter" idx="12"/>
          </p:nvPr>
        </p:nvSpPr>
        <p:spPr/>
        <p:txBody>
          <a:bodyPr/>
          <a:lstStyle/>
          <a:p>
            <a:fld id="{A0E584B7-71F8-E043-972A-E1270FAF0C20}" type="slidenum">
              <a:rPr lang="en-US" smtClean="0"/>
              <a:t>‹#›</a:t>
            </a:fld>
            <a:endParaRPr lang="en-US"/>
          </a:p>
        </p:txBody>
      </p:sp>
    </p:spTree>
    <p:extLst>
      <p:ext uri="{BB962C8B-B14F-4D97-AF65-F5344CB8AC3E}">
        <p14:creationId xmlns:p14="http://schemas.microsoft.com/office/powerpoint/2010/main" val="63427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58C4F-3018-FD4E-8DA8-362C373511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BAF67D-BDCA-7648-85ED-D484CE08CD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449183-B42E-A04F-8120-993E80AF9D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E756F2-1476-4449-A4D5-F547402491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779977-534F-3F42-BB09-00F4DC79AC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E7D715-6575-3244-B5A5-F61E4C825E6F}"/>
              </a:ext>
            </a:extLst>
          </p:cNvPr>
          <p:cNvSpPr>
            <a:spLocks noGrp="1"/>
          </p:cNvSpPr>
          <p:nvPr>
            <p:ph type="dt" sz="half" idx="10"/>
          </p:nvPr>
        </p:nvSpPr>
        <p:spPr/>
        <p:txBody>
          <a:bodyPr/>
          <a:lstStyle/>
          <a:p>
            <a:fld id="{40D1910C-411C-FF4E-9D33-913F80408D29}" type="datetimeFigureOut">
              <a:rPr lang="en-US" smtClean="0"/>
              <a:t>2/23/23</a:t>
            </a:fld>
            <a:endParaRPr lang="en-US"/>
          </a:p>
        </p:txBody>
      </p:sp>
      <p:sp>
        <p:nvSpPr>
          <p:cNvPr id="8" name="Footer Placeholder 7">
            <a:extLst>
              <a:ext uri="{FF2B5EF4-FFF2-40B4-BE49-F238E27FC236}">
                <a16:creationId xmlns:a16="http://schemas.microsoft.com/office/drawing/2014/main" id="{2E881B66-1827-CA4D-9BE1-F3B6B8B8A1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BF29AD-FABD-C241-B70E-ECFADFE38676}"/>
              </a:ext>
            </a:extLst>
          </p:cNvPr>
          <p:cNvSpPr>
            <a:spLocks noGrp="1"/>
          </p:cNvSpPr>
          <p:nvPr>
            <p:ph type="sldNum" sz="quarter" idx="12"/>
          </p:nvPr>
        </p:nvSpPr>
        <p:spPr/>
        <p:txBody>
          <a:bodyPr/>
          <a:lstStyle/>
          <a:p>
            <a:fld id="{A0E584B7-71F8-E043-972A-E1270FAF0C20}" type="slidenum">
              <a:rPr lang="en-US" smtClean="0"/>
              <a:t>‹#›</a:t>
            </a:fld>
            <a:endParaRPr lang="en-US"/>
          </a:p>
        </p:txBody>
      </p:sp>
    </p:spTree>
    <p:extLst>
      <p:ext uri="{BB962C8B-B14F-4D97-AF65-F5344CB8AC3E}">
        <p14:creationId xmlns:p14="http://schemas.microsoft.com/office/powerpoint/2010/main" val="276309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69E0E-EEDD-D74B-9650-5EF3BCF878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95F29B-C439-DE4F-B6D0-0C4B0887612E}"/>
              </a:ext>
            </a:extLst>
          </p:cNvPr>
          <p:cNvSpPr>
            <a:spLocks noGrp="1"/>
          </p:cNvSpPr>
          <p:nvPr>
            <p:ph type="dt" sz="half" idx="10"/>
          </p:nvPr>
        </p:nvSpPr>
        <p:spPr/>
        <p:txBody>
          <a:bodyPr/>
          <a:lstStyle/>
          <a:p>
            <a:fld id="{40D1910C-411C-FF4E-9D33-913F80408D29}" type="datetimeFigureOut">
              <a:rPr lang="en-US" smtClean="0"/>
              <a:t>2/23/23</a:t>
            </a:fld>
            <a:endParaRPr lang="en-US"/>
          </a:p>
        </p:txBody>
      </p:sp>
      <p:sp>
        <p:nvSpPr>
          <p:cNvPr id="4" name="Footer Placeholder 3">
            <a:extLst>
              <a:ext uri="{FF2B5EF4-FFF2-40B4-BE49-F238E27FC236}">
                <a16:creationId xmlns:a16="http://schemas.microsoft.com/office/drawing/2014/main" id="{302B6BBF-958E-3840-B6EC-2AAECC6BEB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8AD84C-4A3F-234B-8AA6-9662B59DE2EB}"/>
              </a:ext>
            </a:extLst>
          </p:cNvPr>
          <p:cNvSpPr>
            <a:spLocks noGrp="1"/>
          </p:cNvSpPr>
          <p:nvPr>
            <p:ph type="sldNum" sz="quarter" idx="12"/>
          </p:nvPr>
        </p:nvSpPr>
        <p:spPr/>
        <p:txBody>
          <a:bodyPr/>
          <a:lstStyle/>
          <a:p>
            <a:fld id="{A0E584B7-71F8-E043-972A-E1270FAF0C20}" type="slidenum">
              <a:rPr lang="en-US" smtClean="0"/>
              <a:t>‹#›</a:t>
            </a:fld>
            <a:endParaRPr lang="en-US"/>
          </a:p>
        </p:txBody>
      </p:sp>
    </p:spTree>
    <p:extLst>
      <p:ext uri="{BB962C8B-B14F-4D97-AF65-F5344CB8AC3E}">
        <p14:creationId xmlns:p14="http://schemas.microsoft.com/office/powerpoint/2010/main" val="321985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B1F9EB-C77F-3E41-A75E-48125E033555}"/>
              </a:ext>
            </a:extLst>
          </p:cNvPr>
          <p:cNvSpPr>
            <a:spLocks noGrp="1"/>
          </p:cNvSpPr>
          <p:nvPr>
            <p:ph type="dt" sz="half" idx="10"/>
          </p:nvPr>
        </p:nvSpPr>
        <p:spPr/>
        <p:txBody>
          <a:bodyPr/>
          <a:lstStyle/>
          <a:p>
            <a:fld id="{40D1910C-411C-FF4E-9D33-913F80408D29}" type="datetimeFigureOut">
              <a:rPr lang="en-US" smtClean="0"/>
              <a:t>2/23/23</a:t>
            </a:fld>
            <a:endParaRPr lang="en-US"/>
          </a:p>
        </p:txBody>
      </p:sp>
      <p:sp>
        <p:nvSpPr>
          <p:cNvPr id="3" name="Footer Placeholder 2">
            <a:extLst>
              <a:ext uri="{FF2B5EF4-FFF2-40B4-BE49-F238E27FC236}">
                <a16:creationId xmlns:a16="http://schemas.microsoft.com/office/drawing/2014/main" id="{628736BB-8845-7742-B23D-CA52BF17B5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11FE65-0F44-814B-B444-B27D1D9A522E}"/>
              </a:ext>
            </a:extLst>
          </p:cNvPr>
          <p:cNvSpPr>
            <a:spLocks noGrp="1"/>
          </p:cNvSpPr>
          <p:nvPr>
            <p:ph type="sldNum" sz="quarter" idx="12"/>
          </p:nvPr>
        </p:nvSpPr>
        <p:spPr/>
        <p:txBody>
          <a:bodyPr/>
          <a:lstStyle/>
          <a:p>
            <a:fld id="{A0E584B7-71F8-E043-972A-E1270FAF0C20}" type="slidenum">
              <a:rPr lang="en-US" smtClean="0"/>
              <a:t>‹#›</a:t>
            </a:fld>
            <a:endParaRPr lang="en-US"/>
          </a:p>
        </p:txBody>
      </p:sp>
    </p:spTree>
    <p:extLst>
      <p:ext uri="{BB962C8B-B14F-4D97-AF65-F5344CB8AC3E}">
        <p14:creationId xmlns:p14="http://schemas.microsoft.com/office/powerpoint/2010/main" val="143670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598E-B5FC-A649-A837-96A6B73A5E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F1DFA3-0CDF-7C41-B4BB-A436486F0F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FC12B2-5C32-2546-B16C-DF519D64A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51077-C79A-6041-9D93-8108D55B2FFE}"/>
              </a:ext>
            </a:extLst>
          </p:cNvPr>
          <p:cNvSpPr>
            <a:spLocks noGrp="1"/>
          </p:cNvSpPr>
          <p:nvPr>
            <p:ph type="dt" sz="half" idx="10"/>
          </p:nvPr>
        </p:nvSpPr>
        <p:spPr/>
        <p:txBody>
          <a:bodyPr/>
          <a:lstStyle/>
          <a:p>
            <a:fld id="{40D1910C-411C-FF4E-9D33-913F80408D29}" type="datetimeFigureOut">
              <a:rPr lang="en-US" smtClean="0"/>
              <a:t>2/23/23</a:t>
            </a:fld>
            <a:endParaRPr lang="en-US"/>
          </a:p>
        </p:txBody>
      </p:sp>
      <p:sp>
        <p:nvSpPr>
          <p:cNvPr id="6" name="Footer Placeholder 5">
            <a:extLst>
              <a:ext uri="{FF2B5EF4-FFF2-40B4-BE49-F238E27FC236}">
                <a16:creationId xmlns:a16="http://schemas.microsoft.com/office/drawing/2014/main" id="{5F6E4802-60AA-BC4F-8AAD-67E607E51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52A703-856D-604B-9638-79C3FF972BCE}"/>
              </a:ext>
            </a:extLst>
          </p:cNvPr>
          <p:cNvSpPr>
            <a:spLocks noGrp="1"/>
          </p:cNvSpPr>
          <p:nvPr>
            <p:ph type="sldNum" sz="quarter" idx="12"/>
          </p:nvPr>
        </p:nvSpPr>
        <p:spPr/>
        <p:txBody>
          <a:bodyPr/>
          <a:lstStyle/>
          <a:p>
            <a:fld id="{A0E584B7-71F8-E043-972A-E1270FAF0C20}" type="slidenum">
              <a:rPr lang="en-US" smtClean="0"/>
              <a:t>‹#›</a:t>
            </a:fld>
            <a:endParaRPr lang="en-US"/>
          </a:p>
        </p:txBody>
      </p:sp>
    </p:spTree>
    <p:extLst>
      <p:ext uri="{BB962C8B-B14F-4D97-AF65-F5344CB8AC3E}">
        <p14:creationId xmlns:p14="http://schemas.microsoft.com/office/powerpoint/2010/main" val="347177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14083-240D-5546-85FE-96B8C85B35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43A4BD-EAE6-4D4C-AC6B-6BF0862FD3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6872F59-1FF7-3A4E-BFED-AACB5A679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C8FC72-B791-9147-9A9C-8F8515C4FE2C}"/>
              </a:ext>
            </a:extLst>
          </p:cNvPr>
          <p:cNvSpPr>
            <a:spLocks noGrp="1"/>
          </p:cNvSpPr>
          <p:nvPr>
            <p:ph type="dt" sz="half" idx="10"/>
          </p:nvPr>
        </p:nvSpPr>
        <p:spPr/>
        <p:txBody>
          <a:bodyPr/>
          <a:lstStyle/>
          <a:p>
            <a:fld id="{40D1910C-411C-FF4E-9D33-913F80408D29}" type="datetimeFigureOut">
              <a:rPr lang="en-US" smtClean="0"/>
              <a:t>2/23/23</a:t>
            </a:fld>
            <a:endParaRPr lang="en-US"/>
          </a:p>
        </p:txBody>
      </p:sp>
      <p:sp>
        <p:nvSpPr>
          <p:cNvPr id="6" name="Footer Placeholder 5">
            <a:extLst>
              <a:ext uri="{FF2B5EF4-FFF2-40B4-BE49-F238E27FC236}">
                <a16:creationId xmlns:a16="http://schemas.microsoft.com/office/drawing/2014/main" id="{282B2DB8-D924-6645-B054-2F9DE7FE5D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FA1013-A151-1647-84FE-CEB5C0B311AE}"/>
              </a:ext>
            </a:extLst>
          </p:cNvPr>
          <p:cNvSpPr>
            <a:spLocks noGrp="1"/>
          </p:cNvSpPr>
          <p:nvPr>
            <p:ph type="sldNum" sz="quarter" idx="12"/>
          </p:nvPr>
        </p:nvSpPr>
        <p:spPr/>
        <p:txBody>
          <a:bodyPr/>
          <a:lstStyle/>
          <a:p>
            <a:fld id="{A0E584B7-71F8-E043-972A-E1270FAF0C20}" type="slidenum">
              <a:rPr lang="en-US" smtClean="0"/>
              <a:t>‹#›</a:t>
            </a:fld>
            <a:endParaRPr lang="en-US"/>
          </a:p>
        </p:txBody>
      </p:sp>
    </p:spTree>
    <p:extLst>
      <p:ext uri="{BB962C8B-B14F-4D97-AF65-F5344CB8AC3E}">
        <p14:creationId xmlns:p14="http://schemas.microsoft.com/office/powerpoint/2010/main" val="349394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50000">
              <a:schemeClr val="bg1"/>
            </a:gs>
            <a:gs pos="0">
              <a:schemeClr val="accent1">
                <a:lumMod val="5000"/>
                <a:lumOff val="95000"/>
              </a:schemeClr>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2F6077-2F1D-6B4A-84DB-203A96322E9F}"/>
              </a:ext>
            </a:extLst>
          </p:cNvPr>
          <p:cNvSpPr>
            <a:spLocks noGrp="1"/>
          </p:cNvSpPr>
          <p:nvPr>
            <p:ph type="title"/>
          </p:nvPr>
        </p:nvSpPr>
        <p:spPr>
          <a:xfrm>
            <a:off x="838200" y="365126"/>
            <a:ext cx="10515600" cy="8371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14B194-A05F-E24E-9510-54E3E7DFA298}"/>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D25AA-DD31-4641-AB7C-A87B7E0699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1910C-411C-FF4E-9D33-913F80408D29}" type="datetimeFigureOut">
              <a:rPr lang="en-US" smtClean="0"/>
              <a:t>2/23/23</a:t>
            </a:fld>
            <a:endParaRPr lang="en-US"/>
          </a:p>
        </p:txBody>
      </p:sp>
      <p:sp>
        <p:nvSpPr>
          <p:cNvPr id="5" name="Footer Placeholder 4">
            <a:extLst>
              <a:ext uri="{FF2B5EF4-FFF2-40B4-BE49-F238E27FC236}">
                <a16:creationId xmlns:a16="http://schemas.microsoft.com/office/drawing/2014/main" id="{EDD5A427-FFDC-4C4C-93AC-32CBA8749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13F6FA-576A-E341-8B2F-1F87FEAFEF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584B7-71F8-E043-972A-E1270FAF0C20}" type="slidenum">
              <a:rPr lang="en-US" smtClean="0"/>
              <a:t>‹#›</a:t>
            </a:fld>
            <a:endParaRPr lang="en-US"/>
          </a:p>
        </p:txBody>
      </p:sp>
    </p:spTree>
    <p:extLst>
      <p:ext uri="{BB962C8B-B14F-4D97-AF65-F5344CB8AC3E}">
        <p14:creationId xmlns:p14="http://schemas.microsoft.com/office/powerpoint/2010/main" val="38005787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vert="horz" wrap="square" lIns="121900" tIns="121900" rIns="121900" bIns="121900" rtlCol="0" anchor="b" anchorCtr="0">
            <a:normAutofit/>
          </a:bodyPr>
          <a:lstStyle/>
          <a:p>
            <a:pPr>
              <a:spcBef>
                <a:spcPts val="0"/>
              </a:spcBef>
            </a:pPr>
            <a:r>
              <a:rPr lang="en" dirty="0"/>
              <a:t>Pluto Albedo Map</a:t>
            </a:r>
            <a:endParaRPr dirty="0"/>
          </a:p>
        </p:txBody>
      </p:sp>
      <p:sp>
        <p:nvSpPr>
          <p:cNvPr id="55" name="Google Shape;55;p13"/>
          <p:cNvSpPr txBox="1">
            <a:spLocks noGrp="1"/>
          </p:cNvSpPr>
          <p:nvPr>
            <p:ph type="subTitle" idx="1"/>
          </p:nvPr>
        </p:nvSpPr>
        <p:spPr>
          <a:xfrm>
            <a:off x="415600" y="4281300"/>
            <a:ext cx="11360800" cy="1395200"/>
          </a:xfrm>
          <a:prstGeom prst="rect">
            <a:avLst/>
          </a:prstGeom>
        </p:spPr>
        <p:txBody>
          <a:bodyPr spcFirstLastPara="1" vert="horz" wrap="square" lIns="121900" tIns="121900" rIns="121900" bIns="121900" rtlCol="0" anchor="t" anchorCtr="0">
            <a:normAutofit/>
          </a:bodyPr>
          <a:lstStyle/>
          <a:p>
            <a:pPr>
              <a:spcBef>
                <a:spcPts val="0"/>
              </a:spcBef>
            </a:pPr>
            <a:r>
              <a:rPr lang="en" dirty="0"/>
              <a:t>Jian-Yang Li</a:t>
            </a:r>
            <a:endParaRPr dirty="0"/>
          </a:p>
          <a:p>
            <a:pPr>
              <a:spcBef>
                <a:spcPts val="0"/>
              </a:spcBef>
            </a:pPr>
            <a:r>
              <a:rPr lang="en" dirty="0"/>
              <a:t>Planetary Science Institute</a:t>
            </a:r>
            <a:endParaRPr dirty="0"/>
          </a:p>
          <a:p>
            <a:pPr>
              <a:spcBef>
                <a:spcPts val="0"/>
              </a:spcBef>
            </a:pPr>
            <a:r>
              <a:rPr lang="en" dirty="0"/>
              <a:t>February 28, 2023</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dirty="0"/>
              <a:t>Overview</a:t>
            </a:r>
            <a:endParaRPr dirty="0"/>
          </a:p>
        </p:txBody>
      </p:sp>
      <p:sp>
        <p:nvSpPr>
          <p:cNvPr id="61" name="Google Shape;61;p14"/>
          <p:cNvSpPr txBox="1">
            <a:spLocks noGrp="1"/>
          </p:cNvSpPr>
          <p:nvPr>
            <p:ph type="body" idx="1"/>
          </p:nvPr>
        </p:nvSpPr>
        <p:spPr>
          <a:xfrm>
            <a:off x="415600" y="1218867"/>
            <a:ext cx="11360800" cy="4997200"/>
          </a:xfrm>
          <a:prstGeom prst="rect">
            <a:avLst/>
          </a:prstGeom>
        </p:spPr>
        <p:txBody>
          <a:bodyPr spcFirstLastPara="1" vert="horz" wrap="square" lIns="121900" tIns="121900" rIns="121900" bIns="121900" rtlCol="0" anchor="t" anchorCtr="0">
            <a:normAutofit/>
          </a:bodyPr>
          <a:lstStyle/>
          <a:p>
            <a:pPr indent="-445758">
              <a:buSzPct val="100000"/>
            </a:pPr>
            <a:r>
              <a:rPr lang="en" dirty="0"/>
              <a:t>Pluto bolometric albedo map</a:t>
            </a:r>
            <a:endParaRPr dirty="0"/>
          </a:p>
          <a:p>
            <a:pPr indent="-445758">
              <a:buSzPct val="100000"/>
            </a:pPr>
            <a:r>
              <a:rPr lang="en-US" dirty="0"/>
              <a:t>Two data collections</a:t>
            </a:r>
          </a:p>
          <a:p>
            <a:pPr lvl="1" indent="-445758">
              <a:buSzPct val="100000"/>
            </a:pPr>
            <a:r>
              <a:rPr lang="en-US" dirty="0"/>
              <a:t>One FITS file that stores the albedo map of Pluto</a:t>
            </a:r>
          </a:p>
          <a:p>
            <a:pPr lvl="1" indent="-445758">
              <a:buSzPct val="100000"/>
            </a:pPr>
            <a:r>
              <a:rPr lang="en-US" dirty="0"/>
              <a:t>One pdf file in the documentation</a:t>
            </a:r>
            <a:endParaRPr dirty="0"/>
          </a:p>
          <a:p>
            <a:pPr marL="0" indent="0">
              <a:spcBef>
                <a:spcPts val="1600"/>
              </a:spcBef>
              <a:buNone/>
            </a:pPr>
            <a:endParaRPr sz="529" dirty="0"/>
          </a:p>
          <a:p>
            <a:pPr indent="-445758">
              <a:spcBef>
                <a:spcPts val="1600"/>
              </a:spcBef>
              <a:buSzPct val="100000"/>
            </a:pPr>
            <a:r>
              <a:rPr lang="en" dirty="0"/>
              <a:t>Review summary: Insufficient documentation, no problem </a:t>
            </a:r>
            <a:r>
              <a:rPr lang="en" dirty="0" err="1"/>
              <a:t>fou</a:t>
            </a:r>
            <a:r>
              <a:rPr lang="en-US" dirty="0" err="1"/>
              <a:t>nd</a:t>
            </a:r>
            <a:r>
              <a:rPr lang="en" dirty="0"/>
              <a:t> for the data</a:t>
            </a:r>
            <a:endParaRPr dirty="0"/>
          </a:p>
        </p:txBody>
      </p:sp>
      <p:sp>
        <p:nvSpPr>
          <p:cNvPr id="62" name="Google Shape;62;p14"/>
          <p:cNvSpPr txBox="1">
            <a:spLocks noGrp="1"/>
          </p:cNvSpPr>
          <p:nvPr>
            <p:ph type="sldNum" idx="12"/>
          </p:nvPr>
        </p:nvSpPr>
        <p:spPr>
          <a:prstGeom prst="rect">
            <a:avLst/>
          </a:prstGeom>
        </p:spPr>
        <p:txBody>
          <a:bodyPr spcFirstLastPara="1" vert="horz" wrap="square" lIns="121900" tIns="121900" rIns="121900" bIns="121900" rtlCol="0" anchor="ctr" anchorCtr="0">
            <a:normAutofit/>
          </a:bodyPr>
          <a:lstStyle/>
          <a:p>
            <a:fld id="{00000000-1234-1234-1234-123412341234}" type="slidenum">
              <a:rPr lang="en"/>
              <a:pPr/>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09E0-BCB4-F283-B2C0-D697F69147A7}"/>
              </a:ext>
            </a:extLst>
          </p:cNvPr>
          <p:cNvSpPr>
            <a:spLocks noGrp="1"/>
          </p:cNvSpPr>
          <p:nvPr>
            <p:ph type="title"/>
          </p:nvPr>
        </p:nvSpPr>
        <p:spPr>
          <a:xfrm>
            <a:off x="415600" y="134267"/>
            <a:ext cx="11360800" cy="763600"/>
          </a:xfrm>
        </p:spPr>
        <p:txBody>
          <a:bodyPr>
            <a:normAutofit fontScale="90000"/>
          </a:bodyPr>
          <a:lstStyle/>
          <a:p>
            <a:r>
              <a:rPr lang="en-US" dirty="0"/>
              <a:t>Document</a:t>
            </a:r>
          </a:p>
        </p:txBody>
      </p:sp>
      <p:sp>
        <p:nvSpPr>
          <p:cNvPr id="3" name="Text Placeholder 2">
            <a:extLst>
              <a:ext uri="{FF2B5EF4-FFF2-40B4-BE49-F238E27FC236}">
                <a16:creationId xmlns:a16="http://schemas.microsoft.com/office/drawing/2014/main" id="{CAE53843-013C-A92A-3752-329BDC863F85}"/>
              </a:ext>
            </a:extLst>
          </p:cNvPr>
          <p:cNvSpPr>
            <a:spLocks noGrp="1"/>
          </p:cNvSpPr>
          <p:nvPr>
            <p:ph type="body" idx="1"/>
          </p:nvPr>
        </p:nvSpPr>
        <p:spPr>
          <a:xfrm>
            <a:off x="415600" y="830318"/>
            <a:ext cx="11360800" cy="5912106"/>
          </a:xfrm>
        </p:spPr>
        <p:txBody>
          <a:bodyPr>
            <a:normAutofit fontScale="92500" lnSpcReduction="20000"/>
          </a:bodyPr>
          <a:lstStyle/>
          <a:p>
            <a:r>
              <a:rPr lang="en-US" dirty="0"/>
              <a:t>Summary of the current document</a:t>
            </a:r>
          </a:p>
          <a:p>
            <a:pPr lvl="1"/>
            <a:r>
              <a:rPr lang="en-US" dirty="0"/>
              <a:t>The data collection information is provided in three places: abstract, </a:t>
            </a:r>
            <a:r>
              <a:rPr lang="en-US" dirty="0" err="1"/>
              <a:t>overview.txt</a:t>
            </a:r>
            <a:r>
              <a:rPr lang="en-US" dirty="0"/>
              <a:t>, and one pdf file in the document collection</a:t>
            </a:r>
          </a:p>
          <a:p>
            <a:pPr lvl="1"/>
            <a:r>
              <a:rPr lang="en-US" dirty="0"/>
              <a:t>The pdf file in the document collection is a preprint of a paper by </a:t>
            </a:r>
            <a:r>
              <a:rPr lang="en-US" dirty="0" err="1"/>
              <a:t>Hofgartner</a:t>
            </a:r>
            <a:r>
              <a:rPr lang="en-US" dirty="0"/>
              <a:t> et al. presenting the production of the albedo map of Pluto</a:t>
            </a:r>
          </a:p>
          <a:p>
            <a:pPr lvl="1"/>
            <a:r>
              <a:rPr lang="en-US" dirty="0"/>
              <a:t>The </a:t>
            </a:r>
            <a:r>
              <a:rPr lang="en-US" dirty="0" err="1"/>
              <a:t>overview.txt</a:t>
            </a:r>
            <a:r>
              <a:rPr lang="en-US" dirty="0"/>
              <a:t> an excerpt from Section 4 of the paper</a:t>
            </a:r>
          </a:p>
          <a:p>
            <a:pPr lvl="2"/>
            <a:r>
              <a:rPr lang="en-US" dirty="0"/>
              <a:t>Without much context, the </a:t>
            </a:r>
            <a:r>
              <a:rPr lang="en-US" dirty="0" err="1"/>
              <a:t>overview.txt</a:t>
            </a:r>
            <a:r>
              <a:rPr lang="en-US" dirty="0"/>
              <a:t> is hard to follow</a:t>
            </a:r>
          </a:p>
          <a:p>
            <a:pPr lvl="1"/>
            <a:r>
              <a:rPr lang="en-US" dirty="0"/>
              <a:t>The abstract is an excerpt from the abstract of the paper</a:t>
            </a:r>
          </a:p>
          <a:p>
            <a:pPr lvl="1"/>
            <a:r>
              <a:rPr lang="en-US" dirty="0"/>
              <a:t>No information is given for the map, such as the range and direction of coordinates, projection type, special values.</a:t>
            </a:r>
          </a:p>
          <a:p>
            <a:endParaRPr lang="en-US" dirty="0"/>
          </a:p>
          <a:p>
            <a:r>
              <a:rPr lang="en-US" dirty="0"/>
              <a:t>Recommendations</a:t>
            </a:r>
          </a:p>
          <a:p>
            <a:pPr lvl="1"/>
            <a:r>
              <a:rPr lang="en-US" dirty="0"/>
              <a:t>Rewrite abstract to briefly summarize what is in the dataset</a:t>
            </a:r>
          </a:p>
          <a:p>
            <a:pPr lvl="1"/>
            <a:r>
              <a:rPr lang="en-US" dirty="0"/>
              <a:t>Rewrite </a:t>
            </a:r>
            <a:r>
              <a:rPr lang="en-US" dirty="0" err="1"/>
              <a:t>overview.txt</a:t>
            </a:r>
            <a:r>
              <a:rPr lang="en-US" dirty="0"/>
              <a:t>: The overview needs to be brief and specifically for this dataset, rather than simply copying the relevant text from the reference paper.  Please include sufficient context, such as what is in the dataset, how is it presented in the dataset (point to the fits file), and what is your quality assessment of the dataset, and a pointer to the preprint of the paper included in the document.  There is no need to include the details how the map is produced here</a:t>
            </a:r>
          </a:p>
          <a:p>
            <a:pPr lvl="1"/>
            <a:r>
              <a:rPr lang="en-US" dirty="0"/>
              <a:t>Add a dataset description: An additional dataset description should be added to describe the map, such as the coordinates, resolution, display orientation, projection, special values, etc.  You can also include some details to explain what a bolometric hemispherical albedo map is here.  You can point to the pdf paper preprint for the technical details</a:t>
            </a:r>
          </a:p>
          <a:p>
            <a:endParaRPr lang="en-US" dirty="0"/>
          </a:p>
        </p:txBody>
      </p:sp>
      <p:sp>
        <p:nvSpPr>
          <p:cNvPr id="4" name="Slide Number Placeholder 3">
            <a:extLst>
              <a:ext uri="{FF2B5EF4-FFF2-40B4-BE49-F238E27FC236}">
                <a16:creationId xmlns:a16="http://schemas.microsoft.com/office/drawing/2014/main" id="{3A149FA9-27A3-526E-AB75-134FC293830D}"/>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10730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1CD3-DA29-E1B7-C673-3EE6FC407C5E}"/>
              </a:ext>
            </a:extLst>
          </p:cNvPr>
          <p:cNvSpPr>
            <a:spLocks noGrp="1"/>
          </p:cNvSpPr>
          <p:nvPr>
            <p:ph type="title"/>
          </p:nvPr>
        </p:nvSpPr>
        <p:spPr/>
        <p:txBody>
          <a:bodyPr>
            <a:normAutofit fontScale="90000"/>
          </a:bodyPr>
          <a:lstStyle/>
          <a:p>
            <a:r>
              <a:rPr lang="en-US" dirty="0"/>
              <a:t>Data</a:t>
            </a:r>
          </a:p>
        </p:txBody>
      </p:sp>
      <p:sp>
        <p:nvSpPr>
          <p:cNvPr id="3" name="Text Placeholder 2">
            <a:extLst>
              <a:ext uri="{FF2B5EF4-FFF2-40B4-BE49-F238E27FC236}">
                <a16:creationId xmlns:a16="http://schemas.microsoft.com/office/drawing/2014/main" id="{DE0F9B95-E6E9-069F-F957-FA7C7A50C67B}"/>
              </a:ext>
            </a:extLst>
          </p:cNvPr>
          <p:cNvSpPr>
            <a:spLocks noGrp="1"/>
          </p:cNvSpPr>
          <p:nvPr>
            <p:ph type="body" idx="1"/>
          </p:nvPr>
        </p:nvSpPr>
        <p:spPr>
          <a:xfrm>
            <a:off x="415600" y="1040867"/>
            <a:ext cx="11360800" cy="1891519"/>
          </a:xfrm>
        </p:spPr>
        <p:txBody>
          <a:bodyPr>
            <a:normAutofit fontScale="92500" lnSpcReduction="10000"/>
          </a:bodyPr>
          <a:lstStyle/>
          <a:p>
            <a:r>
              <a:rPr lang="en-US" dirty="0"/>
              <a:t>No problem found for the data file itself</a:t>
            </a:r>
          </a:p>
          <a:p>
            <a:r>
              <a:rPr lang="en-US" dirty="0"/>
              <a:t>Display orientation is defined in the PDS4 labels</a:t>
            </a:r>
          </a:p>
          <a:p>
            <a:r>
              <a:rPr lang="en-US" dirty="0"/>
              <a:t>Can be opened and correctly displayed with python, DS9, and PDS4_viewer as long as the orientation is set correctly</a:t>
            </a:r>
          </a:p>
          <a:p>
            <a:r>
              <a:rPr lang="en-US" dirty="0"/>
              <a:t>Suggest to include a PNG or whatever image format to show the map</a:t>
            </a:r>
          </a:p>
        </p:txBody>
      </p:sp>
      <p:pic>
        <p:nvPicPr>
          <p:cNvPr id="4" name="Picture 3">
            <a:extLst>
              <a:ext uri="{FF2B5EF4-FFF2-40B4-BE49-F238E27FC236}">
                <a16:creationId xmlns:a16="http://schemas.microsoft.com/office/drawing/2014/main" id="{002AD933-616F-F49E-DAB3-4496AC4F2A88}"/>
              </a:ext>
            </a:extLst>
          </p:cNvPr>
          <p:cNvPicPr>
            <a:picLocks noChangeAspect="1"/>
          </p:cNvPicPr>
          <p:nvPr/>
        </p:nvPicPr>
        <p:blipFill rotWithShape="1">
          <a:blip r:embed="rId2"/>
          <a:srcRect t="23805"/>
          <a:stretch/>
        </p:blipFill>
        <p:spPr>
          <a:xfrm>
            <a:off x="1605917" y="2932386"/>
            <a:ext cx="8980166" cy="3827659"/>
          </a:xfrm>
          <a:prstGeom prst="rect">
            <a:avLst/>
          </a:prstGeom>
        </p:spPr>
      </p:pic>
    </p:spTree>
    <p:extLst>
      <p:ext uri="{BB962C8B-B14F-4D97-AF65-F5344CB8AC3E}">
        <p14:creationId xmlns:p14="http://schemas.microsoft.com/office/powerpoint/2010/main" val="325621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EB2F-C1D2-2AC4-A867-5653F4393D8D}"/>
              </a:ext>
            </a:extLst>
          </p:cNvPr>
          <p:cNvSpPr>
            <a:spLocks noGrp="1"/>
          </p:cNvSpPr>
          <p:nvPr>
            <p:ph type="title"/>
          </p:nvPr>
        </p:nvSpPr>
        <p:spPr/>
        <p:txBody>
          <a:bodyPr>
            <a:normAutofit fontScale="90000"/>
          </a:bodyPr>
          <a:lstStyle/>
          <a:p>
            <a:r>
              <a:rPr lang="en-US" dirty="0"/>
              <a:t>Conclusion</a:t>
            </a:r>
          </a:p>
        </p:txBody>
      </p:sp>
      <p:sp>
        <p:nvSpPr>
          <p:cNvPr id="3" name="Text Placeholder 2">
            <a:extLst>
              <a:ext uri="{FF2B5EF4-FFF2-40B4-BE49-F238E27FC236}">
                <a16:creationId xmlns:a16="http://schemas.microsoft.com/office/drawing/2014/main" id="{59F225D6-BD93-96C7-CE92-A33E6A301D50}"/>
              </a:ext>
            </a:extLst>
          </p:cNvPr>
          <p:cNvSpPr>
            <a:spLocks noGrp="1"/>
          </p:cNvSpPr>
          <p:nvPr>
            <p:ph type="body" idx="1"/>
          </p:nvPr>
        </p:nvSpPr>
        <p:spPr/>
        <p:txBody>
          <a:bodyPr/>
          <a:lstStyle/>
          <a:p>
            <a:r>
              <a:rPr lang="en-US" dirty="0"/>
              <a:t>The documentation needs to be re-done</a:t>
            </a:r>
          </a:p>
          <a:p>
            <a:r>
              <a:rPr lang="en-US" dirty="0"/>
              <a:t>No problem found for the data</a:t>
            </a:r>
          </a:p>
          <a:p>
            <a:r>
              <a:rPr lang="en-US" dirty="0"/>
              <a:t>Certified?</a:t>
            </a:r>
          </a:p>
          <a:p>
            <a:endParaRPr lang="en-US" dirty="0"/>
          </a:p>
        </p:txBody>
      </p:sp>
      <p:sp>
        <p:nvSpPr>
          <p:cNvPr id="4" name="Slide Number Placeholder 3">
            <a:extLst>
              <a:ext uri="{FF2B5EF4-FFF2-40B4-BE49-F238E27FC236}">
                <a16:creationId xmlns:a16="http://schemas.microsoft.com/office/drawing/2014/main" id="{8796ACA0-3B1F-1D3E-01BC-4B9730E9BE60}"/>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1603403476"/>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16BBD216-701A-B147-BB27-EB525E81FA10}" vid="{C9D09506-F3FB-4742-ACB1-003FF93BA7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5751</TotalTime>
  <Words>403</Words>
  <Application>Microsoft Macintosh PowerPoint</Application>
  <PresentationFormat>Widescreen</PresentationFormat>
  <Paragraphs>36</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Theme1</vt:lpstr>
      <vt:lpstr>Pluto Albedo Map</vt:lpstr>
      <vt:lpstr>Overview</vt:lpstr>
      <vt:lpstr>Document</vt:lpstr>
      <vt:lpstr>Data</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DART/DRACO Data Review</dc:title>
  <dc:creator>Jian-Yang Li</dc:creator>
  <cp:lastModifiedBy>Jian-Yang Li</cp:lastModifiedBy>
  <cp:revision>13</cp:revision>
  <dcterms:created xsi:type="dcterms:W3CDTF">2023-02-23T14:33:46Z</dcterms:created>
  <dcterms:modified xsi:type="dcterms:W3CDTF">2023-02-27T14:25:30Z</dcterms:modified>
</cp:coreProperties>
</file>