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5" r:id="rId4"/>
    <p:sldId id="274" r:id="rId5"/>
    <p:sldId id="272" r:id="rId6"/>
    <p:sldId id="273" r:id="rId7"/>
    <p:sldId id="276" r:id="rId8"/>
    <p:sldId id="275" r:id="rId9"/>
    <p:sldId id="271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5"/>
    <p:restoredTop sz="94674"/>
  </p:normalViewPr>
  <p:slideViewPr>
    <p:cSldViewPr snapToGrid="0">
      <p:cViewPr varScale="1">
        <p:scale>
          <a:sx n="141" d="100"/>
          <a:sy n="141" d="100"/>
        </p:scale>
        <p:origin x="208" y="1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211150bf3_0_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211150bf3_0_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B630-5370-FC4A-A0A4-998F693E7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A918-306F-C54A-83F6-AB10E630E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396D9-48AC-2647-8292-60396A12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AED41-4BFA-B840-8238-49A56727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2CE0-020D-C84F-9D16-452E18E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88104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D0EF-1865-094E-A27E-E2ABEA41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7751B-B957-3B42-A347-EC95394C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8081-EF1D-3740-BE08-E0AA9862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F565-5BA7-D149-B982-B07ED50C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0686-6C92-E941-8AD3-F59911B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16257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D5C77-AD67-CF4E-BEB2-F1127F8D0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05A56-6F89-CD4C-BF72-89C1A97B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548CE-2748-314D-90F5-2512191D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6FDC-DE69-624C-814E-B53676C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1ACD6-7AD7-BA40-B746-8A8C57FA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20304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sub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8601" y="742950"/>
            <a:ext cx="8686799" cy="257175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rgbClr val="F7D4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AB9BF3-E73B-5B48-A6D8-7CDB7FBA1B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1" y="1343025"/>
            <a:ext cx="8686800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7D922C-044E-344A-86A4-EEF73EE3E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C8C94-39EE-1542-A522-0BC40907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85750"/>
            <a:ext cx="8686800" cy="4572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8058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7561-6109-C344-A40E-41FA3FFE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C869-764B-0548-9E90-5A13B5A5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BCE6-A8DE-A341-B06A-334E3087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BB58-FF6E-A642-A9C4-DD759211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E7551-D136-1344-9EB1-CBA65ED5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89459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0B12-E0D4-F246-B216-11022C7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F672-6CEB-B54E-BB67-9AB20ED03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C4C6-6BA5-AB44-A4D2-E96FB807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6A16-6C48-8242-B2D3-1754F9BD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D314-770F-764C-A611-8C5B296F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13631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952F-7F71-C04E-8191-40141A7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5B03-AA08-D941-ABF6-7665092C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E2D06-075F-6B46-B637-3C82CC323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FDEA7-66A0-F54A-9B77-61CADA24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42E97-80C1-9C46-82F8-3F00F2A4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E4C5-B5E8-B34D-BA3D-94627A42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2716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8C4F-3018-FD4E-8DA8-362C3735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AF67D-BDCA-7648-85ED-D484CE08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49183-B42E-A04F-8120-993E80AF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56F2-1476-4449-A4D5-F54740249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79977-534F-3F42-BB09-00F4DC79A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7D715-6575-3244-B5A5-F61E4C82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81B66-1827-CA4D-9BE1-F3B6B8B8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F29AD-FABD-C241-B70E-ECFADFE3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466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9E0E-EEDD-D74B-9650-5EF3BCF8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5F29B-C439-DE4F-B6D0-0C4B0887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B6BBF-958E-3840-B6EC-2AAECC6B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D84C-4A3F-234B-8AA6-9662B59D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04506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1F9EB-C77F-3E41-A75E-48125E03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736BB-8845-7742-B23D-CA52BF17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FE65-0F44-814B-B444-B27D1D9A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15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598E-B5FC-A649-A837-96A6B73A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DFA3-0CDF-7C41-B4BB-A436486F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C12B2-5C32-2546-B16C-DF519D64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51077-C79A-6041-9D93-8108D55B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E4802-60AA-BC4F-8AAD-67E607E5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2A703-856D-604B-9638-79C3FF97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94649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4083-240D-5546-85FE-96B8C85B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3A4BD-EAE6-4D4C-AC6B-6BF0862FD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2F59-1FF7-3A4E-BFED-AACB5A679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FC72-B791-9147-9A9C-8F8515C4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B2DB8-D924-6645-B054-2F9DE7FE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A1013-A151-1647-84FE-CEB5C0B3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2229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F6077-2F1D-6B4A-84DB-203A9632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4B194-A05F-E24E-9510-54E3E7DF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28701"/>
            <a:ext cx="7886700" cy="360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25AA-DD31-4641-AB7C-A87B7E069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A427-FFDC-4C4C-93AC-32CBA874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F6FA-576A-E341-8B2F-1F87FEAFE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83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L’LORRI DART Data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10975"/>
            <a:ext cx="8520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Jian-Yang Li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Planetary Science Institute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30,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B332-D097-DD44-5A29-5BB5EAB5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150AD-D637-88D0-D0B5-02E91C988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major problems with the dataset</a:t>
            </a:r>
          </a:p>
          <a:p>
            <a:r>
              <a:rPr lang="en-US" dirty="0"/>
              <a:t>Many minor issues, mostly with the documentation</a:t>
            </a:r>
          </a:p>
          <a:p>
            <a:r>
              <a:rPr lang="en-US" dirty="0"/>
              <a:t>Possible unit problem with the calibrated data (DN vs. DN/s)</a:t>
            </a:r>
          </a:p>
          <a:p>
            <a:endParaRPr lang="en-US" dirty="0"/>
          </a:p>
          <a:p>
            <a:r>
              <a:rPr lang="en-US" dirty="0"/>
              <a:t>Probably not to be certified if the units of calibrated images needs to be corrected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98428-6DF4-6544-C892-5CC317367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601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14150"/>
            <a:ext cx="85206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Lucy L’LORRI observations of Didymos during the DART impact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Three data collections (or two, or one?)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d</a:t>
            </a:r>
            <a:r>
              <a:rPr lang="en" dirty="0" err="1"/>
              <a:t>ata</a:t>
            </a:r>
            <a:r>
              <a:rPr lang="en" dirty="0"/>
              <a:t>/uncalibrated/ (raw data)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d</a:t>
            </a:r>
            <a:r>
              <a:rPr lang="en" dirty="0" err="1"/>
              <a:t>ata</a:t>
            </a:r>
            <a:r>
              <a:rPr lang="en" dirty="0"/>
              <a:t>/calibrated/ (calibrated data)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calibration/ (calibration data)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Contain all 1549 images collected by L’LORRI during the observations of DART impact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One documentation file in</a:t>
            </a:r>
            <a:r>
              <a:rPr lang="en-US" dirty="0"/>
              <a:t>c</a:t>
            </a:r>
            <a:r>
              <a:rPr lang="en" dirty="0" err="1"/>
              <a:t>luded</a:t>
            </a:r>
            <a:r>
              <a:rPr lang="en" dirty="0"/>
              <a:t>: </a:t>
            </a:r>
            <a:r>
              <a:rPr lang="en" dirty="0" err="1"/>
              <a:t>LLORRI_Users_Guide.pdf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97"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Review summary: Many minor issues, data collection organization to be discussed, possible wrong unit of calibrated data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09E0-BCB4-F283-B2C0-D697F691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53843-013C-A92A-3752-329BDC86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Read through the </a:t>
            </a:r>
            <a:r>
              <a:rPr lang="en-US" dirty="0" err="1"/>
              <a:t>LLORRI_Users_Guide.pdf</a:t>
            </a:r>
            <a:endParaRPr lang="en-US" dirty="0"/>
          </a:p>
          <a:p>
            <a:pPr lvl="1"/>
            <a:r>
              <a:rPr lang="en-US" dirty="0"/>
              <a:t>Quick scan of some .xml PDS4 label files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Compare raw and calibrated data</a:t>
            </a:r>
          </a:p>
          <a:p>
            <a:pPr lvl="1"/>
            <a:r>
              <a:rPr lang="en-US" dirty="0"/>
              <a:t>Load and display in various software facilities</a:t>
            </a:r>
          </a:p>
          <a:p>
            <a:pPr lvl="1"/>
            <a:r>
              <a:rPr lang="en-US" dirty="0"/>
              <a:t>Check format and display orientation against documentation</a:t>
            </a:r>
          </a:p>
          <a:p>
            <a:r>
              <a:rPr lang="en-US" dirty="0"/>
              <a:t>Didn’t do</a:t>
            </a:r>
          </a:p>
          <a:p>
            <a:pPr lvl="1"/>
            <a:r>
              <a:rPr lang="en-US" dirty="0"/>
              <a:t>Replicate calibration process</a:t>
            </a:r>
          </a:p>
          <a:p>
            <a:pPr lvl="1"/>
            <a:r>
              <a:rPr lang="en-US" dirty="0"/>
              <a:t>Calculate geometry (only boresight RA and Dec provided in the header)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49FA9-27A3-526E-AB75-134FC29383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730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B9164-9757-148A-6E60-6038BAEE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61" y="494300"/>
            <a:ext cx="3145139" cy="1468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121BD3-1406-D64B-1AAA-8B85D799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collection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0F7BE-8FAB-3B29-EDCA-938A8843D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12" y="780650"/>
            <a:ext cx="5663311" cy="41549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 err="1"/>
              <a:t>LORRI_Users_Guide.pdf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Page 4: The structure of the </a:t>
            </a:r>
            <a:r>
              <a:rPr lang="en-US" dirty="0" err="1"/>
              <a:t>lucy.lorri</a:t>
            </a:r>
            <a:r>
              <a:rPr lang="en-US" dirty="0"/>
              <a:t> bundle described here is inconsistent with the actual structure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Page 5, Section 4: data collection path </a:t>
            </a:r>
            <a:r>
              <a:rPr lang="en-US" dirty="0" err="1"/>
              <a:t>lucy.llorri:data_didymos_calibrated</a:t>
            </a:r>
            <a:r>
              <a:rPr lang="en-US" dirty="0"/>
              <a:t> is inconsistent with the path in the PDS4 label in .xml (</a:t>
            </a:r>
            <a:r>
              <a:rPr lang="en-US" dirty="0" err="1"/>
              <a:t>lucy.llorri:data_didymos</a:t>
            </a:r>
            <a:r>
              <a:rPr lang="en-US" dirty="0"/>
              <a:t>).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From </a:t>
            </a:r>
            <a:r>
              <a:rPr lang="en-US" dirty="0" err="1"/>
              <a:t>inventory.csv</a:t>
            </a:r>
            <a:r>
              <a:rPr lang="en-US" dirty="0"/>
              <a:t>, all data are organized into one single data collection </a:t>
            </a:r>
            <a:r>
              <a:rPr lang="en-US" dirty="0" err="1"/>
              <a:t>lucy.llorri:data_didymos</a:t>
            </a:r>
            <a:r>
              <a:rPr lang="en-US" dirty="0"/>
              <a:t>, including the document, calibration data, and all raw and calibrated images.  Should they be separated into different collections, as indicated in </a:t>
            </a:r>
            <a:r>
              <a:rPr lang="en-US" dirty="0" err="1"/>
              <a:t>LLORRI_Users_Guide.pdf</a:t>
            </a:r>
            <a:r>
              <a:rPr lang="en-US" dirty="0"/>
              <a:t> (e.g., page 5)?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B9C20-C330-9586-5A8F-38E98FFEC9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0EF49-EA84-DA93-F71E-9CC4CF161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10" y="2459255"/>
            <a:ext cx="1851398" cy="2349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19F96-C02D-FE91-0B1E-1CC0ED44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07" y="2299332"/>
            <a:ext cx="4909854" cy="54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EA1A0-4AD3-F862-1B5E-107360717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07" y="2871905"/>
            <a:ext cx="4909854" cy="3927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D4492F-84EE-1E7A-74AA-09C0AFE4EBD8}"/>
              </a:ext>
            </a:extLst>
          </p:cNvPr>
          <p:cNvSpPr/>
          <p:nvPr/>
        </p:nvSpPr>
        <p:spPr>
          <a:xfrm>
            <a:off x="777307" y="2299332"/>
            <a:ext cx="4909854" cy="96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B2C-6F54-4E52-751B-9F3254B2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LLORRI_Users_Guide.pdf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162A0-CDCC-E7F0-7261-445E498F8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016000"/>
            <a:ext cx="8520600" cy="39195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Very useful document, especially appreciate the</a:t>
            </a:r>
            <a:br>
              <a:rPr lang="en-US" dirty="0"/>
            </a:br>
            <a:r>
              <a:rPr lang="en-US" dirty="0"/>
              <a:t>observation plan included in page 12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Page 4: description of the PDS4 xml label: &lt;</a:t>
            </a:r>
            <a:r>
              <a:rPr lang="en-US" dirty="0" err="1"/>
              <a:t>observation_identifier</a:t>
            </a:r>
            <a:r>
              <a:rPr lang="en-US" dirty="0"/>
              <a:t>&gt; metadata attribute</a:t>
            </a:r>
            <a:br>
              <a:rPr lang="en-US" dirty="0"/>
            </a:br>
            <a:r>
              <a:rPr lang="en-US" dirty="0"/>
              <a:t>should be &lt;</a:t>
            </a:r>
            <a:r>
              <a:rPr lang="en-US" dirty="0" err="1"/>
              <a:t>observation_id</a:t>
            </a:r>
            <a:r>
              <a:rPr lang="en-US" dirty="0"/>
              <a:t>&gt;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Page 5, Section 3: No description to explain the FITS extensions in raw data.  Needs to briefly describe them, or refer to other documents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Page 5, Section 3: raw image size (1028x1024) or (258x256) is inconsistent with the instrument description in page 3 Section 1.1 (1024x1024).  This is explained later in Section 6.2 in page 7, but would be good to mention the dark columns earlier, e.g., in Section 1.1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Page 9, Section 6.4: Three sets of calibration constants are provided to convert DN/s to physical units for different colors of targets.  The values for Trojans are unnecessary here, given that this document is specifically for the DART data.  Also, conversion to I/F is unnecessary here, but it’ll be useful to provide the value of </a:t>
            </a:r>
            <a:r>
              <a:rPr lang="en-US" dirty="0" err="1"/>
              <a:t>F_dot</a:t>
            </a:r>
            <a:endParaRPr lang="en-US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dirty="0"/>
              <a:t>Page 11: the time of impact paragraph should use consistent format for date/time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EE781-6F26-7CEC-4CBB-853808C11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03FE6-370B-10C1-36E8-B0B4AC97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758" y="2117582"/>
            <a:ext cx="3822700" cy="27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E2BB6-DA59-FEB7-B89C-6BFD461E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74" y="2117582"/>
            <a:ext cx="3614289" cy="3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992C-87D5-33B0-A143-C433B8C4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CAF60-CEE7-3755-EC1D-3F8527E01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header information is consistent between raw and calibrated data</a:t>
            </a:r>
          </a:p>
          <a:p>
            <a:r>
              <a:rPr lang="en-US" dirty="0"/>
              <a:t>WCS is included in the header, which is great</a:t>
            </a:r>
          </a:p>
          <a:p>
            <a:r>
              <a:rPr lang="en-US" dirty="0"/>
              <a:t>Calibrated data appears to be in units of DNs, but not DN/s as indicated by the users guide and SIS (from sample dataset)</a:t>
            </a:r>
          </a:p>
          <a:p>
            <a:r>
              <a:rPr lang="en-US" dirty="0"/>
              <a:t>Can be loaded and displayed with PDS4_viewer, </a:t>
            </a:r>
            <a:r>
              <a:rPr lang="en-US" dirty="0" err="1"/>
              <a:t>astropy.io.fits</a:t>
            </a:r>
            <a:r>
              <a:rPr lang="en-US" dirty="0"/>
              <a:t> in python, and DS9 with correct orientation</a:t>
            </a:r>
          </a:p>
          <a:p>
            <a:r>
              <a:rPr lang="en-US" dirty="0"/>
              <a:t>Error array and data quality array are all set to 0 for all images – are they place holders to be updated later?</a:t>
            </a:r>
          </a:p>
          <a:p>
            <a:r>
              <a:rPr lang="en-US" dirty="0"/>
              <a:t>Calibrated data all look normal – didn’t try to extract photometry and compare with other measurements</a:t>
            </a:r>
          </a:p>
          <a:p>
            <a:r>
              <a:rPr lang="en-US" dirty="0"/>
              <a:t>Why there is a </a:t>
            </a:r>
            <a:r>
              <a:rPr lang="en-US" dirty="0" err="1"/>
              <a:t>flt</a:t>
            </a:r>
            <a:r>
              <a:rPr lang="en-US" dirty="0"/>
              <a:t> subdirectory in the image file path?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5D5D4-CCAC-C24A-E046-7385C0D7B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070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A2BC-58F2-8A9D-F98F-0DE49212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calibrated images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12067B-C709-0F1F-442A-6188F79D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95" y="965215"/>
            <a:ext cx="1968384" cy="19532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1693-AC9D-4D69-98D4-696700AE1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1361A-FDFE-8CC8-E499-C99B02C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7" y="972735"/>
            <a:ext cx="1968384" cy="1941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5E70E-C53A-5FF3-7349-4EC7A0256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614" y="965215"/>
            <a:ext cx="1968384" cy="1949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1EE8F7-023D-DE73-D2D5-005EFCBC386B}"/>
              </a:ext>
            </a:extLst>
          </p:cNvPr>
          <p:cNvSpPr txBox="1"/>
          <p:nvPr/>
        </p:nvSpPr>
        <p:spPr>
          <a:xfrm>
            <a:off x="368966" y="249338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0.9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6DCB6-24E0-6FBA-FAAB-499C4D244254}"/>
              </a:ext>
            </a:extLst>
          </p:cNvPr>
          <p:cNvSpPr txBox="1"/>
          <p:nvPr/>
        </p:nvSpPr>
        <p:spPr>
          <a:xfrm>
            <a:off x="2318088" y="247652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4.9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8FE26-E04B-189F-135A-8DB0212C3757}"/>
              </a:ext>
            </a:extLst>
          </p:cNvPr>
          <p:cNvSpPr txBox="1"/>
          <p:nvPr/>
        </p:nvSpPr>
        <p:spPr>
          <a:xfrm>
            <a:off x="4338322" y="2484456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9.9 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000BA1-DC89-51F7-C377-A271BEECA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288" y="965215"/>
            <a:ext cx="1968384" cy="19569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CF6036-8E6D-9963-C851-E3BAF9D32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05" y="2978544"/>
            <a:ext cx="1968384" cy="1957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A71CE1-8710-7795-CD06-D1247132B018}"/>
              </a:ext>
            </a:extLst>
          </p:cNvPr>
          <p:cNvSpPr txBox="1"/>
          <p:nvPr/>
        </p:nvSpPr>
        <p:spPr>
          <a:xfrm>
            <a:off x="6377288" y="249338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9.9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188C6B-BFAB-16F8-3E9F-D71F88B17C95}"/>
              </a:ext>
            </a:extLst>
          </p:cNvPr>
          <p:cNvSpPr txBox="1"/>
          <p:nvPr/>
        </p:nvSpPr>
        <p:spPr>
          <a:xfrm>
            <a:off x="374905" y="459563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9.9 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80D88F-BE2E-0230-AE89-B9B687E7301E}"/>
              </a:ext>
            </a:extLst>
          </p:cNvPr>
          <p:cNvSpPr txBox="1"/>
          <p:nvPr/>
        </p:nvSpPr>
        <p:spPr>
          <a:xfrm>
            <a:off x="2579538" y="3099238"/>
            <a:ext cx="5766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images from phase 3, 4, 5,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the dark strips near the bottom, which seems to depend on exposure time and source brightness?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Looks like this is from calibration?</a:t>
            </a:r>
          </a:p>
        </p:txBody>
      </p:sp>
    </p:spTree>
    <p:extLst>
      <p:ext uri="{BB962C8B-B14F-4D97-AF65-F5344CB8AC3E}">
        <p14:creationId xmlns:p14="http://schemas.microsoft.com/office/powerpoint/2010/main" val="33207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7FC7-C6AC-1E8C-7E44-E9F5C6E8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Calibration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411C-A477-EEBB-E8E4-D7AF7459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6000"/>
            <a:ext cx="4527350" cy="2044071"/>
          </a:xfrm>
        </p:spPr>
        <p:txBody>
          <a:bodyPr/>
          <a:lstStyle/>
          <a:p>
            <a:r>
              <a:rPr lang="en-US" dirty="0"/>
              <a:t>All appears to be reasonable, although I didn’t replicate the calibration pipeline to calibrate the raw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C1D70-4294-432E-05E8-07B8DB2BCC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AAC0E-53C7-A1B7-0375-F071D82B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53" y="1216681"/>
            <a:ext cx="1684839" cy="1678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AA470-BF8F-24EB-4EC5-63C6251F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38" y="1207011"/>
            <a:ext cx="1684838" cy="1697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2ED6E-4B53-3448-B355-8CE2ECAD1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53" y="3060071"/>
            <a:ext cx="1684714" cy="1697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EF056-067D-2020-C95A-DF3F09F5B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838" y="3060071"/>
            <a:ext cx="1701027" cy="1697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15D0E9-D317-5DD3-C0D0-785267488F78}"/>
              </a:ext>
            </a:extLst>
          </p:cNvPr>
          <p:cNvSpPr txBox="1"/>
          <p:nvPr/>
        </p:nvSpPr>
        <p:spPr>
          <a:xfrm>
            <a:off x="4915070" y="113731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8CAB3-BE05-5239-94E1-096BE771C62D}"/>
              </a:ext>
            </a:extLst>
          </p:cNvPr>
          <p:cNvSpPr txBox="1"/>
          <p:nvPr/>
        </p:nvSpPr>
        <p:spPr>
          <a:xfrm>
            <a:off x="4915070" y="2974455"/>
            <a:ext cx="52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2C479-3720-4C7F-EA19-92D228654D98}"/>
              </a:ext>
            </a:extLst>
          </p:cNvPr>
          <p:cNvSpPr txBox="1"/>
          <p:nvPr/>
        </p:nvSpPr>
        <p:spPr>
          <a:xfrm>
            <a:off x="6022323" y="91408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A49FC-ECCB-4158-701C-C30D81CE4271}"/>
              </a:ext>
            </a:extLst>
          </p:cNvPr>
          <p:cNvSpPr txBox="1"/>
          <p:nvPr/>
        </p:nvSpPr>
        <p:spPr>
          <a:xfrm>
            <a:off x="7780384" y="91408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4x4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8C20E7-5561-AE16-7AD3-193213D8D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33" y="2825531"/>
            <a:ext cx="3924304" cy="19401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F69772-E93F-0DA6-C59F-530EDB5495E3}"/>
              </a:ext>
            </a:extLst>
          </p:cNvPr>
          <p:cNvSpPr txBox="1"/>
          <p:nvPr/>
        </p:nvSpPr>
        <p:spPr>
          <a:xfrm>
            <a:off x="2335794" y="2541815"/>
            <a:ext cx="86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t-offset</a:t>
            </a:r>
          </a:p>
        </p:txBody>
      </p:sp>
    </p:spTree>
    <p:extLst>
      <p:ext uri="{BB962C8B-B14F-4D97-AF65-F5344CB8AC3E}">
        <p14:creationId xmlns:p14="http://schemas.microsoft.com/office/powerpoint/2010/main" val="156647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4CCB-C79F-1C0B-6086-E21D7108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Typos and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863B3-B058-A63C-233D-8FE0D4F18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collection.xml</a:t>
            </a:r>
            <a:endParaRPr lang="en-US" dirty="0"/>
          </a:p>
          <a:p>
            <a:pPr lvl="1"/>
            <a:r>
              <a:rPr lang="en-US" dirty="0"/>
              <a:t>&lt;</a:t>
            </a:r>
            <a:r>
              <a:rPr lang="en-US" dirty="0" err="1"/>
              <a:t>Product_Collection</a:t>
            </a:r>
            <a:r>
              <a:rPr lang="en-US" dirty="0"/>
              <a:t>&gt;:&lt;</a:t>
            </a:r>
            <a:r>
              <a:rPr lang="en-US" dirty="0" err="1"/>
              <a:t>Identification_Area</a:t>
            </a:r>
            <a:r>
              <a:rPr lang="en-US" dirty="0"/>
              <a:t>&gt;:&lt;</a:t>
            </a:r>
            <a:r>
              <a:rPr lang="en-US" dirty="0" err="1"/>
              <a:t>Citation_Information</a:t>
            </a:r>
            <a:r>
              <a:rPr lang="en-US" dirty="0"/>
              <a:t>&gt;:&lt;description&gt;: </a:t>
            </a:r>
            <a:r>
              <a:rPr lang="en-US" dirty="0" err="1"/>
              <a:t>instrumnet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instrument</a:t>
            </a:r>
          </a:p>
          <a:p>
            <a:r>
              <a:rPr lang="en-US" dirty="0" err="1">
                <a:sym typeface="Wingdings" pitchFamily="2" charset="2"/>
              </a:rPr>
              <a:t>LLORRI_Users_Guide.pdf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Page 5: Delete duplicate “be found”</a:t>
            </a:r>
          </a:p>
          <a:p>
            <a:pPr lvl="1"/>
            <a:r>
              <a:rPr lang="en-US" dirty="0"/>
              <a:t>Page 5: two Lucy L’LORRI specific documentations are cited here, but neither has been written – need to be updated later</a:t>
            </a:r>
          </a:p>
          <a:p>
            <a:pPr lvl="1"/>
            <a:r>
              <a:rPr lang="en-US" dirty="0"/>
              <a:t>Page 6, top paragraph: Metadata attached to the *raw* L’LORRI images… should be calibrated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B1AE7-DF56-DEF6-3905-0BC1F6606F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90796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BBD216-701A-B147-BB27-EB525E81FA10}" vid="{C9D09506-F3FB-4742-ACB1-003FF93BA72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7464</TotalTime>
  <Words>855</Words>
  <Application>Microsoft Macintosh PowerPoint</Application>
  <PresentationFormat>On-screen Show (16:9)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Theme1</vt:lpstr>
      <vt:lpstr>L’LORRI DART Data</vt:lpstr>
      <vt:lpstr>Overview</vt:lpstr>
      <vt:lpstr>Review Process</vt:lpstr>
      <vt:lpstr>Data collection organization</vt:lpstr>
      <vt:lpstr>LLORRI_Users_Guide.pdf</vt:lpstr>
      <vt:lpstr>Image Data</vt:lpstr>
      <vt:lpstr>Sample calibrated images</vt:lpstr>
      <vt:lpstr>Calibration data</vt:lpstr>
      <vt:lpstr>Typos and others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DART/DRACO Data Review</dc:title>
  <cp:lastModifiedBy>Jian-Yang Li</cp:lastModifiedBy>
  <cp:revision>74</cp:revision>
  <dcterms:modified xsi:type="dcterms:W3CDTF">2023-05-29T20:33:49Z</dcterms:modified>
</cp:coreProperties>
</file>