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79" r:id="rId4"/>
    <p:sldId id="280" r:id="rId5"/>
    <p:sldId id="278" r:id="rId6"/>
    <p:sldId id="273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51"/>
    <p:restoredTop sz="94687"/>
  </p:normalViewPr>
  <p:slideViewPr>
    <p:cSldViewPr snapToGrid="0">
      <p:cViewPr varScale="1">
        <p:scale>
          <a:sx n="201" d="100"/>
          <a:sy n="201" d="100"/>
        </p:scale>
        <p:origin x="208" y="2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211150bf3_0_16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211150bf3_0_16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BB630-5370-FC4A-A0A4-998F693E7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FA918-306F-C54A-83F6-AB10E630E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396D9-48AC-2647-8292-60396A12F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AED41-4BFA-B840-8238-49A56727E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C2CE0-020D-C84F-9D16-452E18E1C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4881045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FD0EF-1865-094E-A27E-E2ABEA412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B7751B-B957-3B42-A347-EC95394C8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58081-EF1D-3740-BE08-E0AA98623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9F565-5BA7-D149-B982-B07ED50C0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40686-6C92-E941-8AD3-F59911B46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3162576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0D5C77-AD67-CF4E-BEB2-F1127F8D0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05A56-6F89-CD4C-BF72-89C1A97BA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548CE-2748-314D-90F5-2512191D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E6FDC-DE69-624C-814E-B53676CA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1ACD6-7AD7-BA40-B746-8A8C57FA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6203044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-subtitl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228601" y="742950"/>
            <a:ext cx="8686799" cy="257175"/>
          </a:xfrm>
        </p:spPr>
        <p:txBody>
          <a:bodyPr anchor="t">
            <a:noAutofit/>
          </a:bodyPr>
          <a:lstStyle>
            <a:lvl1pPr marL="0" indent="0">
              <a:buNone/>
              <a:defRPr sz="1500" b="0">
                <a:solidFill>
                  <a:srgbClr val="F7D4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8AB9BF3-E73B-5B48-A6D8-7CDB7FBA1B4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28601" y="1343025"/>
            <a:ext cx="8686800" cy="3314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47D922C-044E-344A-86A4-EEF73EE3E84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7C8C94-39EE-1542-A522-0BC4090701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8600" y="285750"/>
            <a:ext cx="8686800" cy="457200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080581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2079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016000"/>
            <a:ext cx="8520600" cy="374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1"/>
                </a:solidFill>
              </a:defRPr>
            </a:lvl1pPr>
            <a:lvl2pPr lvl="1">
              <a:buNone/>
              <a:defRPr>
                <a:solidFill>
                  <a:schemeClr val="dk1"/>
                </a:solidFill>
              </a:defRPr>
            </a:lvl2pPr>
            <a:lvl3pPr lvl="2">
              <a:buNone/>
              <a:defRPr>
                <a:solidFill>
                  <a:schemeClr val="dk1"/>
                </a:solidFill>
              </a:defRPr>
            </a:lvl3pPr>
            <a:lvl4pPr lvl="3">
              <a:buNone/>
              <a:defRPr>
                <a:solidFill>
                  <a:schemeClr val="dk1"/>
                </a:solidFill>
              </a:defRPr>
            </a:lvl4pPr>
            <a:lvl5pPr lvl="4">
              <a:buNone/>
              <a:defRPr>
                <a:solidFill>
                  <a:schemeClr val="dk1"/>
                </a:solidFill>
              </a:defRPr>
            </a:lvl5pPr>
            <a:lvl6pPr lvl="5">
              <a:buNone/>
              <a:defRPr>
                <a:solidFill>
                  <a:schemeClr val="dk1"/>
                </a:solidFill>
              </a:defRPr>
            </a:lvl6pPr>
            <a:lvl7pPr lvl="6">
              <a:buNone/>
              <a:defRPr>
                <a:solidFill>
                  <a:schemeClr val="dk1"/>
                </a:solidFill>
              </a:defRPr>
            </a:lvl7pPr>
            <a:lvl8pPr lvl="7">
              <a:buNone/>
              <a:defRPr>
                <a:solidFill>
                  <a:schemeClr val="dk1"/>
                </a:solidFill>
              </a:defRPr>
            </a:lvl8pPr>
            <a:lvl9pPr lvl="8">
              <a:buNone/>
              <a:defRPr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9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7561-6109-C344-A40E-41FA3FFE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CC869-764B-0548-9E90-5A13B5A5B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BCE6-A8DE-A341-B06A-334E30878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CBB58-FF6E-A642-A9C4-DD759211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E7551-D136-1344-9EB1-CBA65ED55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8894596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A0B12-E0D4-F246-B216-11022C72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DF672-6CEB-B54E-BB67-9AB20ED03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AC4C6-6BA5-AB44-A4D2-E96FB807C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D6A16-6C48-8242-B2D3-1754F9BDA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9D314-770F-764C-A611-8C5B296FA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0136318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6952F-7F71-C04E-8191-40141A7DA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95B03-AA08-D941-ABF6-7665092CCC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DE2D06-075F-6B46-B637-3C82CC323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FDEA7-66A0-F54A-9B77-61CADA243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42E97-80C1-9C46-82F8-3F00F2A49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CE4C5-B5E8-B34D-BA3D-94627A426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3927161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58C4F-3018-FD4E-8DA8-362C37351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AF67D-BDCA-7648-85ED-D484CE08C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49183-B42E-A04F-8120-993E80AF9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E756F2-1476-4449-A4D5-F54740249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779977-534F-3F42-BB09-00F4DC79AC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E7D715-6575-3244-B5A5-F61E4C825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5/29/23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881B66-1827-CA4D-9BE1-F3B6B8B8A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BF29AD-FABD-C241-B70E-ECFADFE3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9946613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69E0E-EEDD-D74B-9650-5EF3BCF87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95F29B-C439-DE4F-B6D0-0C4B08876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5/29/23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B6BBF-958E-3840-B6EC-2AAECC6B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8AD84C-4A3F-234B-8AA6-9662B59D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0045068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B1F9EB-C77F-3E41-A75E-48125E033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5/29/23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8736BB-8845-7742-B23D-CA52BF17B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11FE65-0F44-814B-B444-B27D1D9A5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1150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D598E-B5FC-A649-A837-96A6B73A5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1DFA3-0CDF-7C41-B4BB-A436486F0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FC12B2-5C32-2546-B16C-DF519D64A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51077-C79A-6041-9D93-8108D55B2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E4802-60AA-BC4F-8AAD-67E607E51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2A703-856D-604B-9638-79C3FF97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4946499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4083-240D-5546-85FE-96B8C85B3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43A4BD-EAE6-4D4C-AC6B-6BF0862FD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872F59-1FF7-3A4E-BFED-AACB5A679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8FC72-B791-9147-9A9C-8F8515C4F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2B2DB8-D924-6645-B054-2F9DE7FE5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A1013-A151-1647-84FE-CEB5C0B31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2622299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1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bg1">
                <a:lumMod val="8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2F6077-2F1D-6B4A-84DB-203A96322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278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194-A05F-E24E-9510-54E3E7DFA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028701"/>
            <a:ext cx="7886700" cy="3604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D25AA-DD31-4641-AB7C-A87B7E0699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C254C-46DE-7846-8434-4773F2F33499}" type="datetimeFigureOut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5A427-FFDC-4C4C-93AC-32CBA8749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3F6FA-576A-E341-8B2F-1F87FEAFE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0832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Lucy L’LORRI Sample Data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210975"/>
            <a:ext cx="85206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Jian-Yang Li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Planetary Science Institute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May 30, 2023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914150"/>
            <a:ext cx="8520600" cy="374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Lucy L’LORRI sample dataset</a:t>
            </a:r>
            <a:endParaRPr dirty="0"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Three data collections</a:t>
            </a:r>
            <a:endParaRPr lang="en-US" dirty="0"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dirty="0"/>
              <a:t>data_cruise1_raw/lor_0705960615_02254_00002_eng_01</a:t>
            </a:r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dirty="0"/>
              <a:t>d</a:t>
            </a:r>
            <a:r>
              <a:rPr lang="en" dirty="0"/>
              <a:t>ata_cruise1_calibrated/</a:t>
            </a:r>
            <a:r>
              <a:rPr lang="en-US" dirty="0"/>
              <a:t>lor_0705960615_02254_00002_sci_01</a:t>
            </a:r>
            <a:endParaRPr dirty="0"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dirty="0"/>
              <a:t>document</a:t>
            </a:r>
            <a:endParaRPr dirty="0"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One image in each of the raw and calibrated data collection</a:t>
            </a:r>
            <a:endParaRPr dirty="0"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dirty="0"/>
              <a:t>One document file 22668.07-LLORRI-SIS-01 R0 C0 draft 2021-08-02.docx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97" dirty="0"/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Review summary: </a:t>
            </a:r>
            <a:r>
              <a:rPr lang="en-US" dirty="0"/>
              <a:t>Need to add more details to the SIS documentation, no issue seen in the (single) sample image</a:t>
            </a:r>
            <a:endParaRPr lang="en"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B65ED2FF-83D1-3325-535A-12B734E2A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27857"/>
          </a:xfrm>
        </p:spPr>
        <p:txBody>
          <a:bodyPr/>
          <a:lstStyle/>
          <a:p>
            <a:r>
              <a:rPr lang="en-US" dirty="0"/>
              <a:t>Data bundle organization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3A994-75FA-FB40-11A2-2CBCD388C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915" y="1121229"/>
            <a:ext cx="5328636" cy="2901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SIS Page 12: Data products organization described in 3.1 is inconsistent with the actual directory structure</a:t>
            </a:r>
          </a:p>
          <a:p>
            <a:r>
              <a:rPr lang="en-US" dirty="0"/>
              <a:t>calibration and geometry directories missing</a:t>
            </a:r>
          </a:p>
          <a:p>
            <a:r>
              <a:rPr lang="en-US" dirty="0"/>
              <a:t>cruise1 mission phase is at the same level as data processing level</a:t>
            </a:r>
          </a:p>
          <a:p>
            <a:r>
              <a:rPr lang="en-US" dirty="0"/>
              <a:t>Suggest adding various cruise phases to the structure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360C6C-42DA-F13D-9DC0-660F0F275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8" y="846407"/>
            <a:ext cx="2586325" cy="3263505"/>
          </a:xfrm>
          <a:prstGeom prst="rect">
            <a:avLst/>
          </a:prstGeo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C58C5-E5FB-BF1B-FF90-883C7830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 anchor="ctr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" smtClean="0"/>
              <a:pPr marL="0" lvl="0" indent="0" rtl="0">
                <a:spcBef>
                  <a:spcPts val="0"/>
                </a:spcBef>
                <a:spcAft>
                  <a:spcPts val="600"/>
                </a:spcAft>
                <a:buNone/>
              </a:pPr>
              <a:t>3</a:t>
            </a:fld>
            <a:endParaRPr lang="e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A7462C-6245-CB75-4342-48635CCF55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49" y="4383756"/>
            <a:ext cx="5829301" cy="38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385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DD4973C-7AAC-09E1-CBB0-8C16A0752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SIS document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A9E1879-65A0-D05F-A5F0-05D905A6A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Pages 13 - 15: More detail about data format is needed</a:t>
            </a:r>
          </a:p>
          <a:p>
            <a:pPr lvl="1"/>
            <a:r>
              <a:rPr lang="en-US" dirty="0"/>
              <a:t>What are the histogram, image header, image description data stored in raw fits extensions?</a:t>
            </a:r>
          </a:p>
          <a:p>
            <a:pPr lvl="1"/>
            <a:r>
              <a:rPr lang="en-US" dirty="0"/>
              <a:t>What are data quality flags definitions?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D4A602-ECC1-8FE6-A02A-09CD8B5F5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53602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81991-F809-49A0-58AD-40E7B7BA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Typos and others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5708E-AC65-AA6B-7DA6-B335F7EB14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Page 3: “a SNR” should be “an SNR”</a:t>
            </a:r>
          </a:p>
          <a:p>
            <a:r>
              <a:rPr lang="en-US" dirty="0"/>
              <a:t>Page 3: "I/F = 0:0014 148" should be "I/F = 0.00148”</a:t>
            </a:r>
          </a:p>
          <a:p>
            <a:r>
              <a:rPr lang="en-US" dirty="0"/>
              <a:t>Page 3: Therefore, the Lucy mission set the *182º* phase angle …?</a:t>
            </a:r>
          </a:p>
          <a:p>
            <a:r>
              <a:rPr lang="en-US" dirty="0"/>
              <a:t>Page 3: "I=F = 0:40" should be "I/F = 0.40”</a:t>
            </a:r>
          </a:p>
          <a:p>
            <a:r>
              <a:rPr lang="en-US" dirty="0"/>
              <a:t>Page 4: Fig. 1 missing</a:t>
            </a:r>
          </a:p>
          <a:p>
            <a:r>
              <a:rPr lang="en-US" dirty="0"/>
              <a:t>Page 5: Bullet 2 in Section 2.2 seems to be copied from bullet 1.  Needs to be updated</a:t>
            </a:r>
          </a:p>
          <a:p>
            <a:r>
              <a:rPr lang="en-US" dirty="0"/>
              <a:t>Page 5: First sentence in 2.3, something missing after "located”</a:t>
            </a:r>
          </a:p>
          <a:p>
            <a:r>
              <a:rPr lang="en-US" dirty="0"/>
              <a:t>Page 5: Section 2.3.1, reference to Table 2-3 should be Table 2-2</a:t>
            </a:r>
          </a:p>
          <a:p>
            <a:r>
              <a:rPr lang="en-US" dirty="0"/>
              <a:t>Page 7: many empty sections need to be completed</a:t>
            </a:r>
          </a:p>
          <a:p>
            <a:r>
              <a:rPr lang="en-US" dirty="0"/>
              <a:t>Page 9: Table 2-3 needs to be populated</a:t>
            </a:r>
          </a:p>
          <a:p>
            <a:r>
              <a:rPr lang="en-US" dirty="0"/>
              <a:t>Page 11: 2.4.2 is not completed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0FBC4-8073-3CB9-67A4-74F8952D34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449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8992C-87D5-33B0-A143-C433B8C4A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Sample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CAF60-CEE7-3755-EC1D-3F8527E01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915317"/>
            <a:ext cx="8520600" cy="1370683"/>
          </a:xfrm>
        </p:spPr>
        <p:txBody>
          <a:bodyPr/>
          <a:lstStyle/>
          <a:p>
            <a:r>
              <a:rPr lang="en-US" dirty="0"/>
              <a:t>Consider adding thumbnails of all images in popular image format (e.g., jpg)</a:t>
            </a:r>
          </a:p>
          <a:p>
            <a:r>
              <a:rPr lang="en-US" dirty="0"/>
              <a:t>Error and quality arrays in the calibrated data are all 0 now – needs to be updated to more meaning values for a more complete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5D5D4-CCAC-C24A-E046-7385C0D7BB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pic>
        <p:nvPicPr>
          <p:cNvPr id="6" name="Picture 5" descr="A picture containing screenshot, electric blue, blue, majorelle blue&#10;&#10;Description automatically generated">
            <a:extLst>
              <a:ext uri="{FF2B5EF4-FFF2-40B4-BE49-F238E27FC236}">
                <a16:creationId xmlns:a16="http://schemas.microsoft.com/office/drawing/2014/main" id="{ECB650ED-9C01-D854-C91D-D5E0350BF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613" y="2386524"/>
            <a:ext cx="2333614" cy="2549025"/>
          </a:xfrm>
          <a:prstGeom prst="rect">
            <a:avLst/>
          </a:prstGeom>
        </p:spPr>
      </p:pic>
      <p:pic>
        <p:nvPicPr>
          <p:cNvPr id="8" name="Picture 7" descr="A picture containing screenshot, blue, electric blue, majorelle blue&#10;&#10;Description automatically generated">
            <a:extLst>
              <a:ext uri="{FF2B5EF4-FFF2-40B4-BE49-F238E27FC236}">
                <a16:creationId xmlns:a16="http://schemas.microsoft.com/office/drawing/2014/main" id="{5A846A56-A7AF-D5CB-F8E2-674FD855C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8943" y="2386524"/>
            <a:ext cx="2333614" cy="25490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AEF6B65-C7A8-978B-00B2-A594E42AD79D}"/>
              </a:ext>
            </a:extLst>
          </p:cNvPr>
          <p:cNvSpPr txBox="1"/>
          <p:nvPr/>
        </p:nvSpPr>
        <p:spPr>
          <a:xfrm>
            <a:off x="1285428" y="2516369"/>
            <a:ext cx="534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8A390F-F2EA-3C04-26D0-81D711F4F693}"/>
              </a:ext>
            </a:extLst>
          </p:cNvPr>
          <p:cNvSpPr txBox="1"/>
          <p:nvPr/>
        </p:nvSpPr>
        <p:spPr>
          <a:xfrm>
            <a:off x="4434911" y="2516369"/>
            <a:ext cx="444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0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3B332-D097-DD44-5A29-5BB5EAB53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150AD-D637-88D0-D0B5-02E91C9882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minor issues and typos with the documentation</a:t>
            </a:r>
          </a:p>
          <a:p>
            <a:r>
              <a:rPr lang="en-US" dirty="0"/>
              <a:t>More details needed in the SIS to describe the data product</a:t>
            </a:r>
          </a:p>
          <a:p>
            <a:r>
              <a:rPr lang="en-US" dirty="0"/>
              <a:t>Need to make the directory organization compatible with the dataset organization described in the SIS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98428-6DF4-6544-C892-5CC317367B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960169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6BBD216-701A-B147-BB27-EB525E81FA10}" vid="{C9D09506-F3FB-4742-ACB1-003FF93BA729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7463</TotalTime>
  <Words>416</Words>
  <Application>Microsoft Macintosh PowerPoint</Application>
  <PresentationFormat>On-screen Show (16:9)</PresentationFormat>
  <Paragraphs>50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Theme1</vt:lpstr>
      <vt:lpstr>Lucy L’LORRI Sample Data</vt:lpstr>
      <vt:lpstr>Overview</vt:lpstr>
      <vt:lpstr>Data bundle organization</vt:lpstr>
      <vt:lpstr>SIS document</vt:lpstr>
      <vt:lpstr>Typos and others</vt:lpstr>
      <vt:lpstr>Sample Data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DART/DRACO Data Review</dc:title>
  <cp:lastModifiedBy>Jian-Yang Li</cp:lastModifiedBy>
  <cp:revision>105</cp:revision>
  <dcterms:modified xsi:type="dcterms:W3CDTF">2023-05-29T20:33:51Z</dcterms:modified>
</cp:coreProperties>
</file>