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61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539"/>
    <p:restoredTop sz="94694"/>
  </p:normalViewPr>
  <p:slideViewPr>
    <p:cSldViewPr snapToGrid="0" snapToObjects="1">
      <p:cViewPr varScale="1">
        <p:scale>
          <a:sx n="89" d="100"/>
          <a:sy n="89" d="100"/>
        </p:scale>
        <p:origin x="184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82AC-C7D6-BD48-ABE0-2D1D6672C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E29298-7695-6047-A82A-448E8CCFB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22018-24BD-EC4E-A93C-7D2E2E4FF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330-0AA3-8B4D-BD7A-2110B56B1B11}" type="datetimeFigureOut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5FB6B-65A0-5B43-B36B-57E0FEF65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5A51E-6BBC-CA4A-AB15-B31310D1D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12-7954-8343-B4C4-95041C55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2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BD363-0EE1-944A-BD0A-7FE1B93F3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57315-B202-DF48-B787-3A3D75C95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D694-6C53-134D-A2DB-F909C1A8B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330-0AA3-8B4D-BD7A-2110B56B1B11}" type="datetimeFigureOut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FCD1F-4709-F649-BA18-D3B927127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464EA-F8AB-A548-A12D-1581D03C1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12-7954-8343-B4C4-95041C55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8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153100-C9C6-CA4F-A7E6-675017798D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72CB56-0A53-BC4C-94A8-D17512E0D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CEC53-56F5-1646-A5B1-0AAD9587F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330-0AA3-8B4D-BD7A-2110B56B1B11}" type="datetimeFigureOut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D32D4-9A47-C448-8D0E-6E000B19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41B9F-9BA1-A947-B3F6-26D62D554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12-7954-8343-B4C4-95041C55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1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C6B38-0251-6B4D-9F73-1ECC55FE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A6C67-BC1B-6C41-AC0F-43F4EA125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A57DB-2A69-5A41-A0A4-24EE7F6D4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330-0AA3-8B4D-BD7A-2110B56B1B11}" type="datetimeFigureOut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66E85-3FB7-FF4B-A773-21285D5E7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9D3A4-1E5B-5843-978C-F1A16B7E8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12-7954-8343-B4C4-95041C55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5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36565-17E2-6A47-A251-ED10CC58B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56AD6-0A76-9948-867F-BE903F831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88A5F-97F0-B649-B364-30502DB0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330-0AA3-8B4D-BD7A-2110B56B1B11}" type="datetimeFigureOut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364AD-009F-3E48-A0F4-D05E0083A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C0F32-C658-8744-8C5F-763E0D82E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12-7954-8343-B4C4-95041C55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2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156A5-A23E-D241-A20C-72C3337FC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B7028-5183-8843-903F-2874D23F8D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A000C-D879-6C4D-AAE4-2BB37463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B3592-207F-1040-BD57-8BD7E10CE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330-0AA3-8B4D-BD7A-2110B56B1B11}" type="datetimeFigureOut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BEC72-F261-D34D-84B4-626720036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915FF-6F63-BD41-B800-F6EFA2BCA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12-7954-8343-B4C4-95041C55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0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11882-7711-6F47-A240-E9BDA986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97776-F5C5-0048-A844-CBCAE68DB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C8B865-8992-564F-BCBA-30DBD533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2925B0-43A1-B14A-9E4C-749CBCF40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21F106-319C-EB42-A4E6-C4DEBB0C75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D7AFAF-A3FD-5E44-91E1-F58A44ED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330-0AA3-8B4D-BD7A-2110B56B1B11}" type="datetimeFigureOut">
              <a:rPr lang="en-US" smtClean="0"/>
              <a:t>5/29/23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86419B-8542-474F-A04D-85D3E21DA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E2CB63-8A17-6F4C-AC98-1D2BFC9B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12-7954-8343-B4C4-95041C55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8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74139-1C11-E04F-A1AD-BE0A6435F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8C8A2B-1DED-0842-909B-359D38231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330-0AA3-8B4D-BD7A-2110B56B1B11}" type="datetimeFigureOut">
              <a:rPr lang="en-US" smtClean="0"/>
              <a:t>5/29/23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70DAAF-7D7F-1A43-903B-B4453E89C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F14B1F-FA70-D448-928E-0DDDD4A4B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12-7954-8343-B4C4-95041C55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5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8A4734-35E0-0941-8187-6B72AAE7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330-0AA3-8B4D-BD7A-2110B56B1B11}" type="datetimeFigureOut">
              <a:rPr lang="en-US" smtClean="0"/>
              <a:t>5/29/23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624F3-2C40-6D4B-BF62-EEF4EA02B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1C937-D62E-A040-BCC5-68016EDF3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12-7954-8343-B4C4-95041C55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0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863FB-4856-EC4D-BBDB-8DF64A88F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FEC57-2E2F-3245-9CEF-9B5C18CDE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3D474C-03BC-614D-8158-0F4BB329D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5E3B5-59B4-CC49-8618-E7B4EEED9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330-0AA3-8B4D-BD7A-2110B56B1B11}" type="datetimeFigureOut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2AE6F4-A108-4540-A2CD-55BEFD61E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98BB7-88A8-4746-8A54-426FA3674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12-7954-8343-B4C4-95041C55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2F0F5-2A33-934E-8C68-2CA03FFDF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5DF254-B43A-F646-95AF-A41A0536D1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530D3-4D20-EA42-AA6A-868FF3A55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7D2AE2-74F0-7D4E-A98B-EE4E73ADF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B330-0AA3-8B4D-BD7A-2110B56B1B11}" type="datetimeFigureOut">
              <a:rPr lang="en-US" smtClean="0"/>
              <a:t>5/29/23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0A721-ED17-2B41-AF7D-BDCB0B415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93D7B-408C-1845-958C-170CBAE04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07212-7954-8343-B4C4-95041C55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0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6B9C80-A200-C941-9597-A319F0FE8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C362D-2A77-9548-AF49-4C7E9F4EE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8236D-F76A-384E-BF03-71AB7D7F6E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FB330-0AA3-8B4D-BD7A-2110B56B1B11}" type="datetimeFigureOut">
              <a:rPr lang="en-US" smtClean="0"/>
              <a:t>5/29/23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58474-8D05-4D4B-9F2B-AFBFF4CD6A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EC2F0-7259-144C-AE92-4FBEB7AE77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07212-7954-8343-B4C4-95041C55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5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EEE0-9A87-C64D-9F92-AB5743A7BC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L’Ralph</a:t>
            </a:r>
            <a:r>
              <a:rPr lang="en-US" dirty="0"/>
              <a:t> LEISA PDS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857E54-3FE1-D945-94B7-BD516F128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13208"/>
            <a:ext cx="9144000" cy="541699"/>
          </a:xfrm>
        </p:spPr>
        <p:txBody>
          <a:bodyPr/>
          <a:lstStyle/>
          <a:p>
            <a:r>
              <a:rPr lang="en-US" dirty="0"/>
              <a:t>Adam McKay</a:t>
            </a:r>
          </a:p>
        </p:txBody>
      </p:sp>
    </p:spTree>
    <p:extLst>
      <p:ext uri="{BB962C8B-B14F-4D97-AF65-F5344CB8AC3E}">
        <p14:creationId xmlns:p14="http://schemas.microsoft.com/office/powerpoint/2010/main" val="3828793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0C0C6-D4E9-AE42-B86A-70D4D8D56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L’Ralph</a:t>
            </a:r>
            <a:r>
              <a:rPr lang="en-US" dirty="0"/>
              <a:t>/LEISA Overview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FF0992-ABA3-E422-EFAB-6AEE608EE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747" y="2215677"/>
            <a:ext cx="5572539" cy="3325449"/>
          </a:xfrm>
        </p:spPr>
        <p:txBody>
          <a:bodyPr/>
          <a:lstStyle/>
          <a:p>
            <a:r>
              <a:rPr lang="en-US" dirty="0"/>
              <a:t>Successor to similar instruments on New Horizons and OSIRIS-</a:t>
            </a:r>
            <a:r>
              <a:rPr lang="en-US" dirty="0" err="1"/>
              <a:t>REx</a:t>
            </a:r>
            <a:endParaRPr lang="en-US" dirty="0"/>
          </a:p>
          <a:p>
            <a:r>
              <a:rPr lang="en-US" dirty="0"/>
              <a:t>“Push-broom” Imaging IR spectrometer, covering 0.95-4 microns</a:t>
            </a:r>
          </a:p>
          <a:p>
            <a:r>
              <a:rPr lang="en-US" dirty="0"/>
              <a:t>Scans across target to obtain image cube with spectral information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A picture containing drum&#10;&#10;Description automatically generated">
            <a:extLst>
              <a:ext uri="{FF2B5EF4-FFF2-40B4-BE49-F238E27FC236}">
                <a16:creationId xmlns:a16="http://schemas.microsoft.com/office/drawing/2014/main" id="{B191C73E-3C95-9C5B-959A-38C2B1A5E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9715" y="2100588"/>
            <a:ext cx="5725165" cy="355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6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9E2D1-82C5-D549-ADBA-CCB2BEF60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0"/>
            <a:ext cx="10515600" cy="1325563"/>
          </a:xfrm>
        </p:spPr>
        <p:txBody>
          <a:bodyPr/>
          <a:lstStyle/>
          <a:p>
            <a:r>
              <a:rPr lang="en-US" dirty="0"/>
              <a:t>Data at this time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CDC32C-B387-DD55-CA79-F607E24A4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6" y="1325563"/>
            <a:ext cx="4793942" cy="49369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One test observation of Earth, engineering and science calibrated data</a:t>
            </a:r>
          </a:p>
          <a:p>
            <a:r>
              <a:rPr lang="en-US" dirty="0"/>
              <a:t>Everything looks OK!  Headers informative and well organized</a:t>
            </a:r>
          </a:p>
          <a:p>
            <a:r>
              <a:rPr lang="en-US" dirty="0"/>
              <a:t>Delivery also includes XML files for both engineering and science calibrated data, look OK</a:t>
            </a:r>
          </a:p>
          <a:p>
            <a:r>
              <a:rPr lang="en-US" dirty="0"/>
              <a:t>Minor Note: The target name in FITS headers is blank, but included in XML files</a:t>
            </a:r>
          </a:p>
          <a:p>
            <a:endParaRPr lang="en-US" dirty="0"/>
          </a:p>
        </p:txBody>
      </p:sp>
      <p:pic>
        <p:nvPicPr>
          <p:cNvPr id="14" name="Picture 13" descr="A screenshot of a computer&#10;&#10;Description automatically generated">
            <a:extLst>
              <a:ext uri="{FF2B5EF4-FFF2-40B4-BE49-F238E27FC236}">
                <a16:creationId xmlns:a16="http://schemas.microsoft.com/office/drawing/2014/main" id="{E45F5886-AC31-D6B7-FEBF-A8A9341D5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6828" y="271462"/>
            <a:ext cx="73932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630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3A712-CDA7-E840-9BDF-09E5571DA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5D155-0225-BA42-91F3-685EE51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8375"/>
            <a:ext cx="10515600" cy="2589213"/>
          </a:xfrm>
        </p:spPr>
        <p:txBody>
          <a:bodyPr/>
          <a:lstStyle/>
          <a:p>
            <a:r>
              <a:rPr lang="en-US" dirty="0"/>
              <a:t>Includes Word document with additional documentation, still seems to be somewhat a work in progress (some information labeled as TBD or TBR like estimated size of data files, Word track changes comments still included)</a:t>
            </a:r>
          </a:p>
          <a:p>
            <a:r>
              <a:rPr lang="en-US" dirty="0"/>
              <a:t>Looks good, though I think in text shown below the highlighted should be </a:t>
            </a:r>
            <a:r>
              <a:rPr lang="en-US" dirty="0" err="1"/>
              <a:t>L’Ralph</a:t>
            </a:r>
            <a:r>
              <a:rPr lang="en-US" dirty="0"/>
              <a:t>/LEISA, not </a:t>
            </a:r>
            <a:r>
              <a:rPr lang="en-US" dirty="0" err="1"/>
              <a:t>L’Ralph</a:t>
            </a:r>
            <a:r>
              <a:rPr lang="en-US" dirty="0"/>
              <a:t>/MVIC?</a:t>
            </a:r>
          </a:p>
          <a:p>
            <a:endParaRPr lang="en-US" dirty="0"/>
          </a:p>
        </p:txBody>
      </p:sp>
      <p:pic>
        <p:nvPicPr>
          <p:cNvPr id="5" name="Picture 4" descr="A picture containing text, font, screenshot, algebra&#10;&#10;Description automatically generated">
            <a:extLst>
              <a:ext uri="{FF2B5EF4-FFF2-40B4-BE49-F238E27FC236}">
                <a16:creationId xmlns:a16="http://schemas.microsoft.com/office/drawing/2014/main" id="{4926504C-A70F-74F3-8637-BB054AF987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448592"/>
            <a:ext cx="7772400" cy="20108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0575231-CFEF-A922-58F8-174CD97328DE}"/>
              </a:ext>
            </a:extLst>
          </p:cNvPr>
          <p:cNvSpPr txBox="1"/>
          <p:nvPr/>
        </p:nvSpPr>
        <p:spPr>
          <a:xfrm>
            <a:off x="838200" y="5288340"/>
            <a:ext cx="1072634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Lastly, some of the FITS header field names in Table 3-1 don’t seem to match what is actually used in the files- e.g. INSTRU should be INSTRUME (already noted in a comment), LRSTART should be STRTSCLK?  What do color-text entries like that for OBJECT or BORERA mean?</a:t>
            </a:r>
          </a:p>
        </p:txBody>
      </p:sp>
    </p:spTree>
    <p:extLst>
      <p:ext uri="{BB962C8B-B14F-4D97-AF65-F5344CB8AC3E}">
        <p14:creationId xmlns:p14="http://schemas.microsoft.com/office/powerpoint/2010/main" val="52536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3A712-CDA7-E840-9BDF-09E5571DA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750"/>
            <a:ext cx="10515600" cy="1325563"/>
          </a:xfrm>
        </p:spPr>
        <p:txBody>
          <a:bodyPr>
            <a:normAutofit/>
          </a:bodyPr>
          <a:lstStyle/>
          <a:p>
            <a:r>
              <a:rPr lang="en-US" sz="70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5D155-0225-BA42-91F3-685EE51D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4393"/>
            <a:ext cx="10515600" cy="2589213"/>
          </a:xfrm>
        </p:spPr>
        <p:txBody>
          <a:bodyPr/>
          <a:lstStyle/>
          <a:p>
            <a:r>
              <a:rPr lang="en-US" sz="5000" dirty="0"/>
              <a:t> Data is certifiable, a few fixes and updates may be needed in documentation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06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</TotalTime>
  <Words>228</Words>
  <Application>Microsoft Macintosh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L’Ralph LEISA PDS Review</vt:lpstr>
      <vt:lpstr>L’Ralph/LEISA Overview</vt:lpstr>
      <vt:lpstr>Data at this time</vt:lpstr>
      <vt:lpstr>Documentation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Horizons LEISA PDS Review</dc:title>
  <dc:creator>Adam McKay</dc:creator>
  <cp:lastModifiedBy>McKay, Adam Joseph</cp:lastModifiedBy>
  <cp:revision>31</cp:revision>
  <dcterms:created xsi:type="dcterms:W3CDTF">2020-05-28T02:44:12Z</dcterms:created>
  <dcterms:modified xsi:type="dcterms:W3CDTF">2023-05-30T04:21:45Z</dcterms:modified>
</cp:coreProperties>
</file>