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79E5E-B2C8-7F9B-20DF-BB059368D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9A7E37-0180-7663-4FDA-EB48E3FA4F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1F826-206A-6106-C302-68F10C353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C2CC-2D06-42BD-B63E-882398DC126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A221D-55B9-41B2-1FCF-A865D7986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F8DAF-B0D2-2F95-DE07-B9E837D19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D7A0-1189-4F1A-BA33-38559BAF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69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9937A-80F0-4DEA-1A0A-2012B846B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6F2465-84E0-D7B8-3187-D318EF380D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D62A3-4BE4-8DA0-E4D2-898FADBE0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C2CC-2D06-42BD-B63E-882398DC126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6A0C6-5400-4D20-9FA5-4B3E8AA41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B2A05-B32F-8F3C-9DAC-28EA79ABA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D7A0-1189-4F1A-BA33-38559BAF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2965CB-2052-CAE6-AB92-855B2DCAB9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77C1B9-28CD-F928-FD88-15FEF8A1B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5A1F8-B627-EB59-2DFD-5BF0DC8DE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C2CC-2D06-42BD-B63E-882398DC126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12E9B-48BD-BAEC-8DC8-34811AEED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0D681-2588-F961-76D5-314F11DBD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D7A0-1189-4F1A-BA33-38559BAF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69D76-C049-95ED-1480-8869BB426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DE6FA-565D-16AE-C531-8C664C6E7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ED7DC-938E-6B11-3735-C0ED936E3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C2CC-2D06-42BD-B63E-882398DC126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3892D-30A2-80FF-B08F-E75FEE71A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C8D7B-0EC6-6A4E-9E68-C7D81F38C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D7A0-1189-4F1A-BA33-38559BAF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50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FD3F-1214-994E-8895-6852B3186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36AF6-8549-00D2-32AB-70C7D5EEE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E8C19-50B9-D55A-9C08-9654FF5C4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C2CC-2D06-42BD-B63E-882398DC126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614CA-A975-D000-79BA-8F07A85B8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2D4A4-C24F-27F4-07E8-0D1F9FD66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D7A0-1189-4F1A-BA33-38559BAF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69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C48D6-A702-DC44-DA63-1D29ED218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B3733-3776-FB20-B6F4-7D4F93438C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134BEA-A406-77A3-2BBF-6D0279D4B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7AF3A7-79DA-30E0-53A2-A8690BB8B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C2CC-2D06-42BD-B63E-882398DC126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4ACC58-E1D8-9B39-82BA-69298C8D4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CFCB8-A208-ECEA-78B9-6BE1D75BA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D7A0-1189-4F1A-BA33-38559BAF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79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0ACE0-C822-C530-01E3-4ADA5EA79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39450-0241-FBE3-FB31-A00B6E5CA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BBA31E-4A0D-E229-A02E-31AA594726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0C6C36-52F5-4879-9257-8209FA0BAB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C593FA-981A-BC90-8C01-D8021D0597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2476FE-2287-E0A3-4740-8E1EF83CA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C2CC-2D06-42BD-B63E-882398DC126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C8BEF0-687A-F4BF-379A-D356A1699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061FC4-7BFF-DEB7-F499-2D41B4DCA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D7A0-1189-4F1A-BA33-38559BAF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2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190D2-10DC-9317-559E-DC161EF72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0FB4C8-3F44-9EA5-D7DD-553D98C8D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C2CC-2D06-42BD-B63E-882398DC126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560BE6-1A48-19CC-9FFC-4B87DC9F7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32E7E-2851-19DF-35B0-4810965AB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D7A0-1189-4F1A-BA33-38559BAF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6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15441A-1EFA-998B-5CB5-6F0CBDBCF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C2CC-2D06-42BD-B63E-882398DC126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6B7210-4E25-7C2A-0083-8C5B5F452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0A0926-5814-077C-67C4-4B07A159C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D7A0-1189-4F1A-BA33-38559BAF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8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79EC9-E085-429E-5F50-44F5C8ECD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3C5A0-E758-FF4E-BF5C-B866F7219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552909-51FA-8BBA-C3AA-A196BDB29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6C818-BEE1-FA3F-7558-81DAFFDF6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C2CC-2D06-42BD-B63E-882398DC126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4CC654-D3F2-2B7D-3B9F-5A52B557D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69FF2-16B0-B8D2-5F57-73D63F2B8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D7A0-1189-4F1A-BA33-38559BAF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1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BDEC9-0679-330A-C858-D26BCA907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34513D-3364-7F54-F7E4-919A5A65C6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57B67E-36B6-9721-1C40-C974218AE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64892-7259-DE7B-FE87-1921FFD26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C2CC-2D06-42BD-B63E-882398DC126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C58BA9-C3BE-E9C4-9D60-385B01362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FF048-9493-906F-CF2A-8D71E692E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D7A0-1189-4F1A-BA33-38559BAF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5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BD4BCF-67E5-5CB7-0E89-78D0DDC46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215F2-3241-E53B-7241-B9614CE47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8C4E6-502A-2BEC-BB9C-EA8886899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2C2CC-2D06-42BD-B63E-882398DC126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08ABD-FB3C-9E83-9E6A-00C7D3432B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BB29F-2EBD-40FF-2516-6A79F48456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FD7A0-1189-4F1A-BA33-38559BAF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44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9B3FF-E63D-7B9D-FA0D-A73D45024D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PDS SBN L’TES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4E6D64-02DF-C92E-DFD9-976CC89A60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T. Titus, USGS</a:t>
            </a:r>
          </a:p>
        </p:txBody>
      </p:sp>
    </p:spTree>
    <p:extLst>
      <p:ext uri="{BB962C8B-B14F-4D97-AF65-F5344CB8AC3E}">
        <p14:creationId xmlns:p14="http://schemas.microsoft.com/office/powerpoint/2010/main" val="2906317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3EA5C-78AE-2512-1CCC-4E16E191B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6940"/>
          </a:xfrm>
        </p:spPr>
        <p:txBody>
          <a:bodyPr>
            <a:normAutofit fontScale="90000"/>
          </a:bodyPr>
          <a:lstStyle/>
          <a:p>
            <a:r>
              <a:rPr lang="en-US" dirty="0"/>
              <a:t>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D6223-B8CE-2C45-26E1-7B8CE539C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206"/>
            <a:ext cx="10515600" cy="5130758"/>
          </a:xfrm>
        </p:spPr>
        <p:txBody>
          <a:bodyPr>
            <a:normAutofit lnSpcReduction="10000"/>
          </a:bodyPr>
          <a:lstStyle/>
          <a:p>
            <a:pPr marL="342900" marR="142875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Does the dataset contain all documentation needed to use and understand its data without prior knowledge?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142875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believe so. There are some places where the descriptions will need to be improved when calibrated and geometry data becomes available.</a:t>
            </a:r>
            <a:endParaRPr lang="en-US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142875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page 7, highlight that 6.5 </a:t>
            </a:r>
            <a:r>
              <a:rPr lang="en-US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mrad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the FWHM.</a:t>
            </a:r>
            <a:endParaRPr lang="en-US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142875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page 7, Vicky has a comment about the data having a minimum of 4 locations across the asteroid. Perhaps clarify.</a:t>
            </a:r>
            <a:endParaRPr lang="en-US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142875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Page 8, I find fig2-1 to be a bit confusing. It’s the pointing uncertainty always 1/8 of the asteroid’s diameter? Won’t this vary with distance and size? </a:t>
            </a:r>
            <a:r>
              <a:rPr lang="en-US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Alo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is the scan direction going to towards the left?</a:t>
            </a:r>
            <a:endParaRPr lang="en-US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142875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 2.3.1 is not very helpful as currently written.</a:t>
            </a:r>
            <a:endParaRPr lang="en-US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142875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2-3 is missing where ENG data falls (or at least its not clear).</a:t>
            </a:r>
            <a:endParaRPr lang="en-US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142875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2-5 must be TBR as there are no volume data shown.</a:t>
            </a:r>
            <a:endParaRPr lang="en-US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142875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table on Page 25 is either a duplicate or one table is uncalibrated and the other is ENG. I can’t tell.</a:t>
            </a:r>
            <a:endParaRPr lang="en-US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42875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the provided documentation well organized, clear and self-consistent?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142875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Generally, but there are many places labeled TBR.</a:t>
            </a:r>
            <a:endParaRPr lang="en-US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42875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 the dataset be understood without any external documentation it references, or should the information in said external references be incorporated into the dataset?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142875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think so, at least for the engineering data. Once again, several places are still labeled TBR.</a:t>
            </a:r>
            <a:endParaRPr lang="en-US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42875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reviewing calibrated data, does the documentation fully explain the calibration process and contain all necessary parameters needed to repeat it?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10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N/A as only the engineering data is readable.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0542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335F5-4283-7F4D-2F8D-73B460ED8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PDS Labels and Meta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8FA15-15F8-863C-CF5C-E2DEE98C8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marR="142875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 the descriptions and scientific content contained inside the PDS labels sufficient to understand their corresponding data products?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142875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Iterferogram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is misspelled in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labels:description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but not in the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ifgm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axis_name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labels.</a:t>
            </a:r>
            <a:endParaRPr lang="en-US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42875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all significant meta data included directly in the PDS labels?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142875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far as I can tell using the PDS4_Viewer.</a:t>
            </a:r>
            <a:endParaRPr lang="en-US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42875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the labels provide all essential description of data values directly in the label, instead of deferring them to external references or documentation?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142875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Generally</a:t>
            </a:r>
            <a:endParaRPr lang="en-US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142875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3-1 has a label for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cmd_fc_echo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cmd_seq_echo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but in the meta data “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cmd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is replaced with “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142875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3-1 index starts at 1 but the PDS4 Label has it starting at 0.</a:t>
            </a:r>
            <a:endParaRPr lang="en-US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42875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 the data be read programmatically using only the information contained in the PDS labels?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142875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 ENG data – yes. Some of the science data labels are already valid using the PDS4 viewer. </a:t>
            </a:r>
            <a:endParaRPr lang="en-US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388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739CB-0EC6-48E6-8858-7A79197C2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702"/>
          </a:xfrm>
        </p:spPr>
        <p:txBody>
          <a:bodyPr>
            <a:normAutofit fontScale="90000"/>
          </a:bodyPr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483CE-B6BB-8DFD-CA20-019347F59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42900" marR="142875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Does the data look physically reasonable when examining it by eye or via a display tool?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142875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3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endParaRPr lang="en-US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42875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displaying the data as plots or images, are there any unexpected deviations?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142875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3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None that I noticed.</a:t>
            </a:r>
            <a:endParaRPr lang="en-US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42875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Formulate a scientific inquiry and attempt to use the data to answer the inquiry.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142875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3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1 (below) shows an interferogram and its FFT inversion. It does resemble what I would expect for a thermal spectrum. It generally looks like a blackbody curve with non-uniform emissivity.</a:t>
            </a:r>
            <a:endParaRPr lang="en-US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42875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reviewing both raw and calibrated data, attempt to calibrate a raw data file.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142875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3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N/A</a:t>
            </a:r>
            <a:endParaRPr lang="en-US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22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1F6D504-51F1-E9B7-F727-CE496A2995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11" y="632820"/>
            <a:ext cx="10826577" cy="6089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4117833-F504-9203-5FEF-0626502C1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459"/>
          </a:xfrm>
        </p:spPr>
        <p:txBody>
          <a:bodyPr/>
          <a:lstStyle/>
          <a:p>
            <a:pPr algn="ctr"/>
            <a:r>
              <a:rPr lang="en-US" dirty="0"/>
              <a:t>Interferogram and the DFT</a:t>
            </a:r>
          </a:p>
        </p:txBody>
      </p:sp>
    </p:spTree>
    <p:extLst>
      <p:ext uri="{BB962C8B-B14F-4D97-AF65-F5344CB8AC3E}">
        <p14:creationId xmlns:p14="http://schemas.microsoft.com/office/powerpoint/2010/main" val="3742842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585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Symbol</vt:lpstr>
      <vt:lpstr>Wingdings</vt:lpstr>
      <vt:lpstr>Office Theme</vt:lpstr>
      <vt:lpstr>PDS SBN L’TES Review</vt:lpstr>
      <vt:lpstr>Documentation</vt:lpstr>
      <vt:lpstr>PDS Labels and Meta Data</vt:lpstr>
      <vt:lpstr>Data</vt:lpstr>
      <vt:lpstr>Interferogram and the DFT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PDS SBN L’TES Review</dc:title>
  <dc:creator>Titus, Timothy N</dc:creator>
  <cp:lastModifiedBy>Titus, Timothy N</cp:lastModifiedBy>
  <cp:revision>1</cp:revision>
  <dcterms:created xsi:type="dcterms:W3CDTF">2023-05-25T22:57:09Z</dcterms:created>
  <dcterms:modified xsi:type="dcterms:W3CDTF">2023-05-25T23:04:13Z</dcterms:modified>
</cp:coreProperties>
</file>